
<file path=[Content_Types].xml><?xml version="1.0" encoding="utf-8"?>
<Types xmlns="http://schemas.openxmlformats.org/package/2006/content-types">
  <Default Extension="png" ContentType="image/png"/>
  <Default Extension="emf" ContentType="image/x-emf"/>
  <Default Extension="wmf" ContentType="image/x-wmf"/>
  <Default Extension="rels" ContentType="application/vnd.openxmlformats-package.relationships+xml"/>
  <Default Extension="xml" ContentType="application/xml"/>
  <Default Extension="fntdata" ContentType="application/x-fontdata"/>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4042" r:id="rId4"/>
    <p:sldMasterId id="2147484061" r:id="rId5"/>
    <p:sldMasterId id="2147484066" r:id="rId6"/>
    <p:sldMasterId id="2147484084" r:id="rId7"/>
  </p:sldMasterIdLst>
  <p:notesMasterIdLst>
    <p:notesMasterId r:id="rId22"/>
  </p:notesMasterIdLst>
  <p:handoutMasterIdLst>
    <p:handoutMasterId r:id="rId23"/>
  </p:handoutMasterIdLst>
  <p:sldIdLst>
    <p:sldId id="256" r:id="rId8"/>
    <p:sldId id="272" r:id="rId9"/>
    <p:sldId id="273" r:id="rId10"/>
    <p:sldId id="297" r:id="rId11"/>
    <p:sldId id="288" r:id="rId12"/>
    <p:sldId id="289" r:id="rId13"/>
    <p:sldId id="290" r:id="rId14"/>
    <p:sldId id="291" r:id="rId15"/>
    <p:sldId id="292" r:id="rId16"/>
    <p:sldId id="293" r:id="rId17"/>
    <p:sldId id="294" r:id="rId18"/>
    <p:sldId id="295" r:id="rId19"/>
    <p:sldId id="281" r:id="rId20"/>
    <p:sldId id="262" r:id="rId21"/>
  </p:sldIdLst>
  <p:sldSz cx="9144000" cy="5143500" type="screen16x9"/>
  <p:notesSz cx="7104063" cy="10234613"/>
  <p:embeddedFontLst>
    <p:embeddedFont>
      <p:font typeface="Tahoma" panose="020B0604030504040204" pitchFamily="34" charset="0"/>
      <p:regular r:id="rId24"/>
      <p:bold r:id="rId25"/>
    </p:embeddedFont>
    <p:embeddedFont>
      <p:font typeface="Bauhaus 93" panose="04030905020B02020C02" pitchFamily="8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fr-CH"/>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éry Naula" initials="VN" lastIdx="138" clrIdx="0">
    <p:extLst>
      <p:ext uri="{19B8F6BF-5375-455C-9EA6-DF929625EA0E}">
        <p15:presenceInfo xmlns:p15="http://schemas.microsoft.com/office/powerpoint/2012/main" userId="S::vnaula@plumettaz.com::e3fc5382-6e01-4bc2-a295-06130507192f" providerId="AD"/>
      </p:ext>
    </p:extLst>
  </p:cmAuthor>
  <p:cmAuthor id="2" name="Yvan Lugon" initials="YL" lastIdx="8" clrIdx="1">
    <p:extLst>
      <p:ext uri="{19B8F6BF-5375-455C-9EA6-DF929625EA0E}">
        <p15:presenceInfo xmlns:p15="http://schemas.microsoft.com/office/powerpoint/2012/main" userId="S::ylugon@plumettaz.com::b7da6319-9def-48d2-9e20-e82e65c5b6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3EFA1"/>
    <a:srgbClr val="C39B82"/>
    <a:srgbClr val="767881"/>
    <a:srgbClr val="FFFFFF"/>
    <a:srgbClr val="000000"/>
    <a:srgbClr val="BFBFBF"/>
    <a:srgbClr val="A1A2A9"/>
    <a:srgbClr val="3366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87024" autoAdjust="0"/>
  </p:normalViewPr>
  <p:slideViewPr>
    <p:cSldViewPr>
      <p:cViewPr varScale="1">
        <p:scale>
          <a:sx n="93" d="100"/>
          <a:sy n="93" d="100"/>
        </p:scale>
        <p:origin x="656" y="6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112" d="100"/>
          <a:sy n="112" d="100"/>
        </p:scale>
        <p:origin x="2136" y="96"/>
      </p:cViewPr>
      <p:guideLst>
        <p:guide orient="horz" pos="3224"/>
        <p:guide pos="2239"/>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3"/>
          </p:nvPr>
        </p:nvSpPr>
        <p:spPr>
          <a:xfrm>
            <a:off x="5609732" y="9721107"/>
            <a:ext cx="1492687" cy="511731"/>
          </a:xfrm>
          <a:prstGeom prst="rect">
            <a:avLst/>
          </a:prstGeom>
        </p:spPr>
        <p:txBody>
          <a:bodyPr vert="horz" lIns="94645" tIns="47322" rIns="94645" bIns="47322" rtlCol="0" anchor="b"/>
          <a:lstStyle>
            <a:lvl1pPr algn="r">
              <a:defRPr sz="1200"/>
            </a:lvl1pPr>
          </a:lstStyle>
          <a:p>
            <a:fld id="{A863379A-15B7-4D78-BAF3-FC9F99C944D6}" type="slidenum">
              <a:rPr lang="fr-CH" sz="1100">
                <a:solidFill>
                  <a:schemeClr val="accent1"/>
                </a:solidFill>
                <a:latin typeface="+mn-lt"/>
              </a:rPr>
              <a:pPr/>
              <a:t>‹#›</a:t>
            </a:fld>
            <a:endParaRPr lang="fr-CH" sz="1100">
              <a:solidFill>
                <a:schemeClr val="accent1"/>
              </a:solidFill>
              <a:latin typeface="+mn-lt"/>
            </a:endParaRPr>
          </a:p>
        </p:txBody>
      </p:sp>
      <p:sp>
        <p:nvSpPr>
          <p:cNvPr id="6" name="Espace réservé de l'en-tête 5"/>
          <p:cNvSpPr>
            <a:spLocks noGrp="1"/>
          </p:cNvSpPr>
          <p:nvPr>
            <p:ph type="hdr" sz="quarter"/>
          </p:nvPr>
        </p:nvSpPr>
        <p:spPr>
          <a:xfrm>
            <a:off x="0" y="1"/>
            <a:ext cx="3046451" cy="785740"/>
          </a:xfrm>
          <a:prstGeom prst="rect">
            <a:avLst/>
          </a:prstGeom>
        </p:spPr>
        <p:txBody>
          <a:bodyPr vert="horz" lIns="94645" tIns="47322" rIns="94645" bIns="47322" rtlCol="0"/>
          <a:lstStyle>
            <a:lvl1pPr algn="l">
              <a:defRPr sz="1200"/>
            </a:lvl1pPr>
          </a:lstStyle>
          <a:p>
            <a:r>
              <a:rPr lang="fr-FR" sz="1700" b="1" dirty="0">
                <a:solidFill>
                  <a:schemeClr val="accent1"/>
                </a:solidFill>
                <a:latin typeface="+mn-lt"/>
              </a:rPr>
              <a:t>PLUMETTAZ GROUP</a:t>
            </a:r>
          </a:p>
          <a:p>
            <a:r>
              <a:rPr lang="fr-CH" sz="1700" dirty="0">
                <a:solidFill>
                  <a:schemeClr val="accent1"/>
                </a:solidFill>
                <a:latin typeface="+mn-lt"/>
              </a:rPr>
              <a:t>[EDIT PRESENTATION TITLE]</a:t>
            </a:r>
          </a:p>
          <a:p>
            <a:endParaRPr lang="fr-FR" sz="1500" b="1" dirty="0">
              <a:solidFill>
                <a:schemeClr val="accent1"/>
              </a:solidFill>
            </a:endParaRPr>
          </a:p>
        </p:txBody>
      </p:sp>
      <p:sp>
        <p:nvSpPr>
          <p:cNvPr id="8" name="Espace réservé de la date 7">
            <a:extLst>
              <a:ext uri="{FF2B5EF4-FFF2-40B4-BE49-F238E27FC236}">
                <a16:creationId xmlns="" xmlns:a16="http://schemas.microsoft.com/office/drawing/2014/main" id="{5478E7EB-A874-480B-AC31-2411468AD1EB}"/>
              </a:ext>
            </a:extLst>
          </p:cNvPr>
          <p:cNvSpPr>
            <a:spLocks noGrp="1"/>
          </p:cNvSpPr>
          <p:nvPr>
            <p:ph type="dt" sz="quarter" idx="1"/>
          </p:nvPr>
        </p:nvSpPr>
        <p:spPr>
          <a:xfrm>
            <a:off x="2" y="9719799"/>
            <a:ext cx="1492687" cy="513038"/>
          </a:xfrm>
          <a:prstGeom prst="rect">
            <a:avLst/>
          </a:prstGeom>
        </p:spPr>
        <p:txBody>
          <a:bodyPr vert="horz" lIns="94645" tIns="47322" rIns="94645" bIns="47322" rtlCol="0" anchor="b"/>
          <a:lstStyle>
            <a:lvl1pPr algn="r">
              <a:defRPr sz="1200"/>
            </a:lvl1pPr>
          </a:lstStyle>
          <a:p>
            <a:pPr algn="l"/>
            <a:fld id="{01434DDB-2746-48CC-9883-9A626BAE3B42}" type="datetime3">
              <a:rPr lang="fr-FR" sz="1100">
                <a:solidFill>
                  <a:schemeClr val="accent1"/>
                </a:solidFill>
                <a:latin typeface="+mn-lt"/>
              </a:rPr>
              <a:t>06.10.21</a:t>
            </a:fld>
            <a:endParaRPr lang="en-GB" sz="1100" dirty="0">
              <a:solidFill>
                <a:schemeClr val="accent1"/>
              </a:solidFill>
              <a:latin typeface="+mn-lt"/>
            </a:endParaRPr>
          </a:p>
        </p:txBody>
      </p:sp>
    </p:spTree>
    <p:extLst>
      <p:ext uri="{BB962C8B-B14F-4D97-AF65-F5344CB8AC3E}">
        <p14:creationId xmlns:p14="http://schemas.microsoft.com/office/powerpoint/2010/main" val="276418061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2" y="1"/>
            <a:ext cx="3078427" cy="511731"/>
          </a:xfrm>
          <a:prstGeom prst="rect">
            <a:avLst/>
          </a:prstGeom>
          <a:noFill/>
          <a:ln w="9525">
            <a:noFill/>
            <a:miter lim="800000"/>
            <a:headEnd/>
            <a:tailEnd/>
          </a:ln>
          <a:effectLst/>
        </p:spPr>
        <p:txBody>
          <a:bodyPr vert="horz" wrap="square" lIns="94645" tIns="47322" rIns="94645" bIns="47322" numCol="1" anchor="t" anchorCtr="0" compatLnSpc="1">
            <a:prstTxWarp prst="textNoShape">
              <a:avLst/>
            </a:prstTxWarp>
          </a:bodyPr>
          <a:lstStyle>
            <a:lvl1pPr>
              <a:defRPr sz="1500">
                <a:solidFill>
                  <a:schemeClr val="accent1"/>
                </a:solidFill>
                <a:latin typeface="+mn-lt"/>
              </a:defRPr>
            </a:lvl1pPr>
          </a:lstStyle>
          <a:p>
            <a:pPr>
              <a:defRPr/>
            </a:pPr>
            <a:r>
              <a:rPr lang="fr-FR" b="1" dirty="0"/>
              <a:t>PLUMETTAZ GROUP</a:t>
            </a:r>
          </a:p>
          <a:p>
            <a:pPr>
              <a:defRPr/>
            </a:pPr>
            <a:r>
              <a:rPr lang="fr-FR" dirty="0"/>
              <a:t>GENERAL PRESENTATION</a:t>
            </a:r>
          </a:p>
          <a:p>
            <a:pPr>
              <a:defRPr/>
            </a:pPr>
            <a:endParaRPr lang="fr-FR" dirty="0"/>
          </a:p>
        </p:txBody>
      </p:sp>
      <p:sp>
        <p:nvSpPr>
          <p:cNvPr id="98307" name="Rectangle 3"/>
          <p:cNvSpPr>
            <a:spLocks noGrp="1" noChangeArrowheads="1"/>
          </p:cNvSpPr>
          <p:nvPr>
            <p:ph type="dt" idx="1"/>
          </p:nvPr>
        </p:nvSpPr>
        <p:spPr bwMode="auto">
          <a:xfrm>
            <a:off x="2" y="9721107"/>
            <a:ext cx="3078427" cy="511731"/>
          </a:xfrm>
          <a:prstGeom prst="rect">
            <a:avLst/>
          </a:prstGeom>
          <a:noFill/>
          <a:ln w="9525">
            <a:noFill/>
            <a:miter lim="800000"/>
            <a:headEnd/>
            <a:tailEnd/>
          </a:ln>
          <a:effectLst/>
        </p:spPr>
        <p:txBody>
          <a:bodyPr vert="horz" wrap="square" lIns="94645" tIns="47322" rIns="94645" bIns="47322" numCol="1" anchor="b" anchorCtr="0" compatLnSpc="1">
            <a:prstTxWarp prst="textNoShape">
              <a:avLst/>
            </a:prstTxWarp>
          </a:bodyPr>
          <a:lstStyle>
            <a:lvl1pPr algn="l">
              <a:defRPr sz="1200">
                <a:solidFill>
                  <a:schemeClr val="accent1"/>
                </a:solidFill>
                <a:latin typeface="+mn-lt"/>
              </a:defRPr>
            </a:lvl1pPr>
          </a:lstStyle>
          <a:p>
            <a:pPr>
              <a:defRPr/>
            </a:pPr>
            <a:fld id="{DBCBBF7C-EEDC-47F4-80B5-0BA027F2763C}" type="datetime3">
              <a:rPr lang="fr-FR" smtClean="0"/>
              <a:t>06.10.21</a:t>
            </a:fld>
            <a:endParaRPr lang="fr-FR" dirty="0"/>
          </a:p>
        </p:txBody>
      </p:sp>
      <p:sp>
        <p:nvSpPr>
          <p:cNvPr id="10244" name="Rectangle 4"/>
          <p:cNvSpPr>
            <a:spLocks noGrp="1" noRot="1" noChangeAspect="1" noChangeArrowheads="1" noTextEdit="1"/>
          </p:cNvSpPr>
          <p:nvPr>
            <p:ph type="sldImg" idx="2"/>
          </p:nvPr>
        </p:nvSpPr>
        <p:spPr bwMode="auto">
          <a:xfrm>
            <a:off x="142875" y="769938"/>
            <a:ext cx="6818313" cy="3835400"/>
          </a:xfrm>
          <a:prstGeom prst="rect">
            <a:avLst/>
          </a:prstGeom>
          <a:noFill/>
          <a:ln w="9525">
            <a:solidFill>
              <a:srgbClr val="000000"/>
            </a:solidFill>
            <a:miter lim="800000"/>
            <a:headEnd/>
            <a:tailEnd/>
          </a:ln>
        </p:spPr>
      </p:sp>
      <p:sp>
        <p:nvSpPr>
          <p:cNvPr id="98309" name="Rectangle 5"/>
          <p:cNvSpPr>
            <a:spLocks noGrp="1" noChangeArrowheads="1"/>
          </p:cNvSpPr>
          <p:nvPr>
            <p:ph type="body" sz="quarter" idx="3"/>
          </p:nvPr>
        </p:nvSpPr>
        <p:spPr bwMode="auto">
          <a:xfrm>
            <a:off x="710409" y="4861441"/>
            <a:ext cx="5683249" cy="4605577"/>
          </a:xfrm>
          <a:prstGeom prst="rect">
            <a:avLst/>
          </a:prstGeom>
          <a:noFill/>
          <a:ln w="9525">
            <a:noFill/>
            <a:miter lim="800000"/>
            <a:headEnd/>
            <a:tailEnd/>
          </a:ln>
          <a:effectLst/>
        </p:spPr>
        <p:txBody>
          <a:bodyPr vert="horz" wrap="square" lIns="94645" tIns="47322" rIns="94645" bIns="47322"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98311" name="Rectangle 7"/>
          <p:cNvSpPr>
            <a:spLocks noGrp="1" noChangeArrowheads="1"/>
          </p:cNvSpPr>
          <p:nvPr>
            <p:ph type="sldNum" sz="quarter" idx="5"/>
          </p:nvPr>
        </p:nvSpPr>
        <p:spPr bwMode="auto">
          <a:xfrm>
            <a:off x="4023993" y="9721107"/>
            <a:ext cx="3078427" cy="511731"/>
          </a:xfrm>
          <a:prstGeom prst="rect">
            <a:avLst/>
          </a:prstGeom>
          <a:noFill/>
          <a:ln w="9525">
            <a:noFill/>
            <a:miter lim="800000"/>
            <a:headEnd/>
            <a:tailEnd/>
          </a:ln>
          <a:effectLst/>
        </p:spPr>
        <p:txBody>
          <a:bodyPr vert="horz" wrap="square" lIns="94645" tIns="47322" rIns="94645" bIns="47322" numCol="1" anchor="b" anchorCtr="0" compatLnSpc="1">
            <a:prstTxWarp prst="textNoShape">
              <a:avLst/>
            </a:prstTxWarp>
          </a:bodyPr>
          <a:lstStyle>
            <a:lvl1pPr algn="r">
              <a:defRPr sz="1200">
                <a:solidFill>
                  <a:schemeClr val="accent1"/>
                </a:solidFill>
                <a:latin typeface="+mn-lt"/>
              </a:defRPr>
            </a:lvl1pPr>
          </a:lstStyle>
          <a:p>
            <a:pPr>
              <a:defRPr/>
            </a:pPr>
            <a:fld id="{FC2DDCE8-3F07-4D1B-AC8A-F8F972558D24}" type="slidenum">
              <a:rPr lang="fr-FR" smtClean="0"/>
              <a:pPr>
                <a:defRPr/>
              </a:pPr>
              <a:t>‹#›</a:t>
            </a:fld>
            <a:endParaRPr lang="fr-FR" dirty="0"/>
          </a:p>
        </p:txBody>
      </p:sp>
    </p:spTree>
    <p:extLst>
      <p:ext uri="{BB962C8B-B14F-4D97-AF65-F5344CB8AC3E}">
        <p14:creationId xmlns:p14="http://schemas.microsoft.com/office/powerpoint/2010/main" val="147341301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tandard + Logo">
    <p:spTree>
      <p:nvGrpSpPr>
        <p:cNvPr id="1" name=""/>
        <p:cNvGrpSpPr/>
        <p:nvPr/>
      </p:nvGrpSpPr>
      <p:grpSpPr>
        <a:xfrm>
          <a:off x="0" y="0"/>
          <a:ext cx="0" cy="0"/>
          <a:chOff x="0" y="0"/>
          <a:chExt cx="0" cy="0"/>
        </a:xfrm>
      </p:grpSpPr>
      <p:sp>
        <p:nvSpPr>
          <p:cNvPr id="6" name="Fond gris">
            <a:extLst>
              <a:ext uri="{FF2B5EF4-FFF2-40B4-BE49-F238E27FC236}">
                <a16:creationId xmlns="" xmlns:a16="http://schemas.microsoft.com/office/drawing/2014/main" id="{392F0648-1BEA-45F5-8140-90059889D9AF}"/>
              </a:ext>
            </a:extLst>
          </p:cNvPr>
          <p:cNvSpPr/>
          <p:nvPr userDrawn="1"/>
        </p:nvSpPr>
        <p:spPr>
          <a:xfrm>
            <a:off x="251520" y="195267"/>
            <a:ext cx="8640960" cy="46807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a:extLst>
              <a:ext uri="{FF2B5EF4-FFF2-40B4-BE49-F238E27FC236}">
                <a16:creationId xmlns="" xmlns:a16="http://schemas.microsoft.com/office/drawing/2014/main" id="{A0A5FA8A-9A8F-4C9D-AA09-EB004609DD27}"/>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0042A4CE-C15A-477F-8311-E1E736E53278}"/>
              </a:ext>
            </a:extLst>
          </p:cNvPr>
          <p:cNvSpPr>
            <a:spLocks noGrp="1"/>
          </p:cNvSpPr>
          <p:nvPr>
            <p:ph type="dt" sz="half" idx="10"/>
          </p:nvPr>
        </p:nvSpPr>
        <p:spPr/>
        <p:txBody>
          <a:bodyPr/>
          <a:lstStyle/>
          <a:p>
            <a:fld id="{E75DFCCF-CC1D-4691-B8B5-A66453A8CDC0}"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40E5B493-BD4D-4979-A231-52A7F1835293}"/>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pic>
        <p:nvPicPr>
          <p:cNvPr id="5" name="Logo bleu" descr="banner vide.png">
            <a:extLst>
              <a:ext uri="{FF2B5EF4-FFF2-40B4-BE49-F238E27FC236}">
                <a16:creationId xmlns="" xmlns:a16="http://schemas.microsoft.com/office/drawing/2014/main" id="{E69889C9-FA07-4996-893E-22A0FCC80AB2}"/>
              </a:ext>
            </a:extLst>
          </p:cNvPr>
          <p:cNvPicPr>
            <a:picLocks noChangeAspect="1"/>
          </p:cNvPicPr>
          <p:nvPr userDrawn="1"/>
        </p:nvPicPr>
        <p:blipFill rotWithShape="1">
          <a:blip r:embed="rId2" cstate="print"/>
          <a:srcRect l="39526" t="44593" r="38638" b="40878"/>
          <a:stretch/>
        </p:blipFill>
        <p:spPr>
          <a:xfrm>
            <a:off x="250827" y="1"/>
            <a:ext cx="360735" cy="339502"/>
          </a:xfrm>
          <a:prstGeom prst="rect">
            <a:avLst/>
          </a:prstGeom>
        </p:spPr>
      </p:pic>
    </p:spTree>
    <p:extLst>
      <p:ext uri="{BB962C8B-B14F-4D97-AF65-F5344CB8AC3E}">
        <p14:creationId xmlns:p14="http://schemas.microsoft.com/office/powerpoint/2010/main" val="29247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Standard + Title">
    <p:spTree>
      <p:nvGrpSpPr>
        <p:cNvPr id="1" name=""/>
        <p:cNvGrpSpPr/>
        <p:nvPr/>
      </p:nvGrpSpPr>
      <p:grpSpPr>
        <a:xfrm>
          <a:off x="0" y="0"/>
          <a:ext cx="0" cy="0"/>
          <a:chOff x="0" y="0"/>
          <a:chExt cx="0" cy="0"/>
        </a:xfrm>
      </p:grpSpPr>
      <p:sp>
        <p:nvSpPr>
          <p:cNvPr id="5" name="Fond gris">
            <a:extLst>
              <a:ext uri="{FF2B5EF4-FFF2-40B4-BE49-F238E27FC236}">
                <a16:creationId xmlns="" xmlns:a16="http://schemas.microsoft.com/office/drawing/2014/main" id="{F16C865B-9511-4E58-9025-A507AA6F2060}"/>
              </a:ext>
            </a:extLst>
          </p:cNvPr>
          <p:cNvSpPr/>
          <p:nvPr userDrawn="1"/>
        </p:nvSpPr>
        <p:spPr>
          <a:xfrm>
            <a:off x="251520" y="195267"/>
            <a:ext cx="8640960" cy="46807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a:extLst>
              <a:ext uri="{FF2B5EF4-FFF2-40B4-BE49-F238E27FC236}">
                <a16:creationId xmlns="" xmlns:a16="http://schemas.microsoft.com/office/drawing/2014/main" id="{6D2FF662-F0A1-42FA-B535-FCDDA7E39CAC}"/>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41EEB898-4D07-4941-8370-AF8BC779292D}"/>
              </a:ext>
            </a:extLst>
          </p:cNvPr>
          <p:cNvSpPr>
            <a:spLocks noGrp="1"/>
          </p:cNvSpPr>
          <p:nvPr>
            <p:ph type="dt" sz="half" idx="10"/>
          </p:nvPr>
        </p:nvSpPr>
        <p:spPr/>
        <p:txBody>
          <a:bodyPr/>
          <a:lstStyle/>
          <a:p>
            <a:fld id="{2018EC1C-1639-4F1D-8AC5-DCE0A2520F3F}"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856B9F3F-5EDC-49C1-82B8-C9E1B901A47B}"/>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
        <p:nvSpPr>
          <p:cNvPr id="6" name="Titre">
            <a:extLst>
              <a:ext uri="{FF2B5EF4-FFF2-40B4-BE49-F238E27FC236}">
                <a16:creationId xmlns="" xmlns:a16="http://schemas.microsoft.com/office/drawing/2014/main" id="{160BA92C-885E-485A-83D0-CCEE81D05C2A}"/>
              </a:ext>
            </a:extLst>
          </p:cNvPr>
          <p:cNvSpPr>
            <a:spLocks noGrp="1"/>
          </p:cNvSpPr>
          <p:nvPr>
            <p:ph type="title"/>
          </p:nvPr>
        </p:nvSpPr>
        <p:spPr/>
        <p:txBody>
          <a:bodyPr/>
          <a:lstStyle/>
          <a:p>
            <a:r>
              <a:rPr lang="fr-FR" dirty="0"/>
              <a:t>Modifiez le style du titre</a:t>
            </a:r>
            <a:endParaRPr lang="en-GB" dirty="0"/>
          </a:p>
        </p:txBody>
      </p:sp>
      <p:cxnSp>
        <p:nvCxnSpPr>
          <p:cNvPr id="7" name="Connecteur droit 6">
            <a:extLst>
              <a:ext uri="{FF2B5EF4-FFF2-40B4-BE49-F238E27FC236}">
                <a16:creationId xmlns="" xmlns:a16="http://schemas.microsoft.com/office/drawing/2014/main" id="{2F66BDD7-B467-489E-90AB-7A231D0D7CB3}"/>
              </a:ext>
            </a:extLst>
          </p:cNvPr>
          <p:cNvCxnSpPr>
            <a:cxnSpLocks/>
          </p:cNvCxnSpPr>
          <p:nvPr userDrawn="1"/>
        </p:nvCxnSpPr>
        <p:spPr>
          <a:xfrm>
            <a:off x="344959" y="736401"/>
            <a:ext cx="288032"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8666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Blank + Logo">
    <p:spTree>
      <p:nvGrpSpPr>
        <p:cNvPr id="1" name=""/>
        <p:cNvGrpSpPr/>
        <p:nvPr/>
      </p:nvGrpSpPr>
      <p:grpSpPr>
        <a:xfrm>
          <a:off x="0" y="0"/>
          <a:ext cx="0" cy="0"/>
          <a:chOff x="0" y="0"/>
          <a:chExt cx="0" cy="0"/>
        </a:xfrm>
      </p:grpSpPr>
      <p:sp>
        <p:nvSpPr>
          <p:cNvPr id="4" name="Espace réservé du numéro de diapositive">
            <a:extLst>
              <a:ext uri="{FF2B5EF4-FFF2-40B4-BE49-F238E27FC236}">
                <a16:creationId xmlns="" xmlns:a16="http://schemas.microsoft.com/office/drawing/2014/main" id="{B6C5FDD9-2E1B-4B44-9F1B-0AFA6FFD28B1}"/>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CC4D03BB-6421-4B43-B9CB-72FE39C07F27}"/>
              </a:ext>
            </a:extLst>
          </p:cNvPr>
          <p:cNvSpPr>
            <a:spLocks noGrp="1"/>
          </p:cNvSpPr>
          <p:nvPr>
            <p:ph type="dt" sz="half" idx="10"/>
          </p:nvPr>
        </p:nvSpPr>
        <p:spPr/>
        <p:txBody>
          <a:bodyPr/>
          <a:lstStyle/>
          <a:p>
            <a:fld id="{5D3BB266-AC2B-4CB4-A087-E6BA2ED36E47}"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83BACA42-10D9-4BDB-9568-15B9F79C019D}"/>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pic>
        <p:nvPicPr>
          <p:cNvPr id="8" name="Logo bleu" descr="banner vide.png">
            <a:extLst>
              <a:ext uri="{FF2B5EF4-FFF2-40B4-BE49-F238E27FC236}">
                <a16:creationId xmlns="" xmlns:a16="http://schemas.microsoft.com/office/drawing/2014/main" id="{1AE28BA0-2C2A-47B1-9944-89BE1E8E00B2}"/>
              </a:ext>
            </a:extLst>
          </p:cNvPr>
          <p:cNvPicPr>
            <a:picLocks noChangeAspect="1"/>
          </p:cNvPicPr>
          <p:nvPr userDrawn="1"/>
        </p:nvPicPr>
        <p:blipFill rotWithShape="1">
          <a:blip r:embed="rId2" cstate="print"/>
          <a:srcRect l="39526" t="44593" r="38638" b="40878"/>
          <a:stretch/>
        </p:blipFill>
        <p:spPr>
          <a:xfrm>
            <a:off x="250827" y="1"/>
            <a:ext cx="360735" cy="339502"/>
          </a:xfrm>
          <a:prstGeom prst="rect">
            <a:avLst/>
          </a:prstGeom>
        </p:spPr>
      </p:pic>
    </p:spTree>
    <p:extLst>
      <p:ext uri="{BB962C8B-B14F-4D97-AF65-F5344CB8AC3E}">
        <p14:creationId xmlns:p14="http://schemas.microsoft.com/office/powerpoint/2010/main" val="13760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
        <p:nvSpPr>
          <p:cNvPr id="4" name="Espace réservé du numéro de diapositive">
            <a:extLst>
              <a:ext uri="{FF2B5EF4-FFF2-40B4-BE49-F238E27FC236}">
                <a16:creationId xmlns="" xmlns:a16="http://schemas.microsoft.com/office/drawing/2014/main" id="{B6C5FDD9-2E1B-4B44-9F1B-0AFA6FFD28B1}"/>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CC4D03BB-6421-4B43-B9CB-72FE39C07F27}"/>
              </a:ext>
            </a:extLst>
          </p:cNvPr>
          <p:cNvSpPr>
            <a:spLocks noGrp="1"/>
          </p:cNvSpPr>
          <p:nvPr>
            <p:ph type="dt" sz="half" idx="10"/>
          </p:nvPr>
        </p:nvSpPr>
        <p:spPr/>
        <p:txBody>
          <a:bodyPr/>
          <a:lstStyle/>
          <a:p>
            <a:fld id="{B3F9F494-E67E-4D7F-B50E-5F046E379B92}"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83BACA42-10D9-4BDB-9568-15B9F79C019D}"/>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Tree>
    <p:extLst>
      <p:ext uri="{BB962C8B-B14F-4D97-AF65-F5344CB8AC3E}">
        <p14:creationId xmlns:p14="http://schemas.microsoft.com/office/powerpoint/2010/main" val="2112230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5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_Separation blank">
    <p:spTree>
      <p:nvGrpSpPr>
        <p:cNvPr id="1" name=""/>
        <p:cNvGrpSpPr/>
        <p:nvPr/>
      </p:nvGrpSpPr>
      <p:grpSpPr>
        <a:xfrm>
          <a:off x="0" y="0"/>
          <a:ext cx="0" cy="0"/>
          <a:chOff x="0" y="0"/>
          <a:chExt cx="0" cy="0"/>
        </a:xfrm>
      </p:grpSpPr>
      <p:sp>
        <p:nvSpPr>
          <p:cNvPr id="5" name="Fond gris">
            <a:extLst>
              <a:ext uri="{FF2B5EF4-FFF2-40B4-BE49-F238E27FC236}">
                <a16:creationId xmlns="" xmlns:a16="http://schemas.microsoft.com/office/drawing/2014/main" id="{F16C865B-9511-4E58-9025-A507AA6F2060}"/>
              </a:ext>
            </a:extLst>
          </p:cNvPr>
          <p:cNvSpPr/>
          <p:nvPr userDrawn="1"/>
        </p:nvSpPr>
        <p:spPr>
          <a:xfrm>
            <a:off x="251520" y="195267"/>
            <a:ext cx="8640960" cy="4680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4" name="Espace réservé du numéro de diapositive">
            <a:extLst>
              <a:ext uri="{FF2B5EF4-FFF2-40B4-BE49-F238E27FC236}">
                <a16:creationId xmlns="" xmlns:a16="http://schemas.microsoft.com/office/drawing/2014/main" id="{F520E63E-C2BA-478E-A1AA-D0725C8DF010}"/>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C3A990A6-052D-4BF1-9F41-EC1DC416A8CA}"/>
              </a:ext>
            </a:extLst>
          </p:cNvPr>
          <p:cNvSpPr>
            <a:spLocks noGrp="1"/>
          </p:cNvSpPr>
          <p:nvPr>
            <p:ph type="dt" sz="half" idx="10"/>
          </p:nvPr>
        </p:nvSpPr>
        <p:spPr/>
        <p:txBody>
          <a:bodyPr/>
          <a:lstStyle/>
          <a:p>
            <a:fld id="{9BBDB0E6-C1AC-4E1D-B13E-38FFF3AFA1DE}"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067693C0-87E0-4F89-95C5-D1E1C598F236}"/>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Tree>
    <p:extLst>
      <p:ext uri="{BB962C8B-B14F-4D97-AF65-F5344CB8AC3E}">
        <p14:creationId xmlns:p14="http://schemas.microsoft.com/office/powerpoint/2010/main" val="185008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_Separation + Text + Logo">
    <p:spTree>
      <p:nvGrpSpPr>
        <p:cNvPr id="1" name=""/>
        <p:cNvGrpSpPr/>
        <p:nvPr/>
      </p:nvGrpSpPr>
      <p:grpSpPr>
        <a:xfrm>
          <a:off x="0" y="0"/>
          <a:ext cx="0" cy="0"/>
          <a:chOff x="0" y="0"/>
          <a:chExt cx="0" cy="0"/>
        </a:xfrm>
      </p:grpSpPr>
      <p:sp>
        <p:nvSpPr>
          <p:cNvPr id="5" name="Fond gris">
            <a:extLst>
              <a:ext uri="{FF2B5EF4-FFF2-40B4-BE49-F238E27FC236}">
                <a16:creationId xmlns="" xmlns:a16="http://schemas.microsoft.com/office/drawing/2014/main" id="{F16C865B-9511-4E58-9025-A507AA6F2060}"/>
              </a:ext>
            </a:extLst>
          </p:cNvPr>
          <p:cNvSpPr/>
          <p:nvPr userDrawn="1"/>
        </p:nvSpPr>
        <p:spPr>
          <a:xfrm>
            <a:off x="251520" y="195267"/>
            <a:ext cx="8640960" cy="4680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4" name="Espace réservé du numéro de diapositive">
            <a:extLst>
              <a:ext uri="{FF2B5EF4-FFF2-40B4-BE49-F238E27FC236}">
                <a16:creationId xmlns="" xmlns:a16="http://schemas.microsoft.com/office/drawing/2014/main" id="{F520E63E-C2BA-478E-A1AA-D0725C8DF010}"/>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C3A990A6-052D-4BF1-9F41-EC1DC416A8CA}"/>
              </a:ext>
            </a:extLst>
          </p:cNvPr>
          <p:cNvSpPr>
            <a:spLocks noGrp="1"/>
          </p:cNvSpPr>
          <p:nvPr>
            <p:ph type="dt" sz="half" idx="10"/>
          </p:nvPr>
        </p:nvSpPr>
        <p:spPr/>
        <p:txBody>
          <a:bodyPr/>
          <a:lstStyle/>
          <a:p>
            <a:fld id="{F0949CCA-9A8A-4991-95CB-5889A4238BB3}"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067693C0-87E0-4F89-95C5-D1E1C598F236}"/>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
        <p:nvSpPr>
          <p:cNvPr id="15" name="Espace réservé du texte 3">
            <a:extLst>
              <a:ext uri="{FF2B5EF4-FFF2-40B4-BE49-F238E27FC236}">
                <a16:creationId xmlns="" xmlns:a16="http://schemas.microsoft.com/office/drawing/2014/main" id="{2D0644CD-FB3C-4E4F-9237-4A45D3574EB7}"/>
              </a:ext>
            </a:extLst>
          </p:cNvPr>
          <p:cNvSpPr>
            <a:spLocks noGrp="1"/>
          </p:cNvSpPr>
          <p:nvPr>
            <p:ph type="body" sz="quarter" idx="17" hasCustomPrompt="1"/>
          </p:nvPr>
        </p:nvSpPr>
        <p:spPr>
          <a:xfrm>
            <a:off x="250825" y="3457788"/>
            <a:ext cx="8640960" cy="180218"/>
          </a:xfrm>
        </p:spPr>
        <p:txBody>
          <a:bodyPr tIns="0" bIns="0" anchor="t" anchorCtr="0">
            <a:noAutofit/>
          </a:bodyPr>
          <a:lstStyle>
            <a:lvl1pPr algn="ctr">
              <a:lnSpc>
                <a:spcPct val="80000"/>
              </a:lnSpc>
              <a:spcBef>
                <a:spcPts val="0"/>
              </a:spcBef>
              <a:defRPr sz="1100" b="0" spc="0" baseline="0">
                <a:solidFill>
                  <a:schemeClr val="accent1"/>
                </a:solidFill>
                <a:latin typeface="Calibri Light" panose="020F0302020204030204" pitchFamily="34" charset="0"/>
                <a:cs typeface="Calibri Light" panose="020F0302020204030204" pitchFamily="34" charset="0"/>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12" name="Espace réservé du texte 2">
            <a:extLst>
              <a:ext uri="{FF2B5EF4-FFF2-40B4-BE49-F238E27FC236}">
                <a16:creationId xmlns="" xmlns:a16="http://schemas.microsoft.com/office/drawing/2014/main" id="{EAA986FF-F587-4DE8-A3BC-AE5A787B3156}"/>
              </a:ext>
            </a:extLst>
          </p:cNvPr>
          <p:cNvSpPr>
            <a:spLocks noGrp="1"/>
          </p:cNvSpPr>
          <p:nvPr>
            <p:ph type="body" sz="quarter" idx="15" hasCustomPrompt="1"/>
          </p:nvPr>
        </p:nvSpPr>
        <p:spPr>
          <a:xfrm>
            <a:off x="252215" y="2950738"/>
            <a:ext cx="8640960" cy="180218"/>
          </a:xfrm>
        </p:spPr>
        <p:txBody>
          <a:bodyPr tIns="0" bIns="0" anchor="t" anchorCtr="0">
            <a:noAutofit/>
          </a:bodyPr>
          <a:lstStyle>
            <a:lvl1pPr algn="ctr">
              <a:lnSpc>
                <a:spcPct val="80000"/>
              </a:lnSpc>
              <a:spcBef>
                <a:spcPts val="0"/>
              </a:spcBef>
              <a:defRPr sz="1100" b="0" spc="0" baseline="0">
                <a:solidFill>
                  <a:schemeClr val="accent1"/>
                </a:solidFill>
                <a:latin typeface="Calibri Light" panose="020F0302020204030204" pitchFamily="34" charset="0"/>
                <a:cs typeface="Calibri Light" panose="020F0302020204030204" pitchFamily="34" charset="0"/>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7" name="Espace réservé du texte 1">
            <a:extLst>
              <a:ext uri="{FF2B5EF4-FFF2-40B4-BE49-F238E27FC236}">
                <a16:creationId xmlns="" xmlns:a16="http://schemas.microsoft.com/office/drawing/2014/main" id="{AA89985D-44AF-49B2-8995-58251E8EC597}"/>
              </a:ext>
            </a:extLst>
          </p:cNvPr>
          <p:cNvSpPr>
            <a:spLocks noGrp="1"/>
          </p:cNvSpPr>
          <p:nvPr>
            <p:ph type="body" sz="quarter" idx="13" hasCustomPrompt="1"/>
          </p:nvPr>
        </p:nvSpPr>
        <p:spPr>
          <a:xfrm>
            <a:off x="251520" y="2355528"/>
            <a:ext cx="8640960" cy="576262"/>
          </a:xfrm>
        </p:spPr>
        <p:txBody>
          <a:bodyPr tIns="0" bIns="0" anchor="t" anchorCtr="0">
            <a:noAutofit/>
          </a:bodyPr>
          <a:lstStyle>
            <a:lvl1pPr algn="ctr">
              <a:lnSpc>
                <a:spcPct val="80000"/>
              </a:lnSpc>
              <a:spcBef>
                <a:spcPts val="0"/>
              </a:spcBef>
              <a:defRPr sz="4000" b="1">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14" name="Espace réservé pour une image">
            <a:extLst>
              <a:ext uri="{FF2B5EF4-FFF2-40B4-BE49-F238E27FC236}">
                <a16:creationId xmlns="" xmlns:a16="http://schemas.microsoft.com/office/drawing/2014/main" id="{DD440F4A-AA7C-4F3F-9275-D18A912BD717}"/>
              </a:ext>
            </a:extLst>
          </p:cNvPr>
          <p:cNvSpPr>
            <a:spLocks noGrp="1"/>
          </p:cNvSpPr>
          <p:nvPr>
            <p:ph type="pic" sz="quarter" idx="16"/>
          </p:nvPr>
        </p:nvSpPr>
        <p:spPr>
          <a:xfrm>
            <a:off x="4284665" y="1492254"/>
            <a:ext cx="574675" cy="576263"/>
          </a:xfrm>
        </p:spPr>
        <p:txBody>
          <a:bodyPr>
            <a:normAutofit/>
          </a:bodyPr>
          <a:lstStyle>
            <a:lvl1pPr>
              <a:defRPr sz="600"/>
            </a:lvl1pPr>
          </a:lstStyle>
          <a:p>
            <a:endParaRPr lang="en-GB" dirty="0"/>
          </a:p>
        </p:txBody>
      </p:sp>
      <p:pic>
        <p:nvPicPr>
          <p:cNvPr id="13" name="Logo bleu" descr="Logo + bannière + baseligne.png">
            <a:extLst>
              <a:ext uri="{FF2B5EF4-FFF2-40B4-BE49-F238E27FC236}">
                <a16:creationId xmlns="" xmlns:a16="http://schemas.microsoft.com/office/drawing/2014/main" id="{B803F36D-0B4D-4785-B8B0-5541213D6763}"/>
              </a:ext>
            </a:extLst>
          </p:cNvPr>
          <p:cNvPicPr>
            <a:picLocks noChangeAspect="1"/>
          </p:cNvPicPr>
          <p:nvPr userDrawn="1"/>
        </p:nvPicPr>
        <p:blipFill rotWithShape="1">
          <a:blip r:embed="rId2" cstate="print"/>
          <a:srcRect t="13051"/>
          <a:stretch/>
        </p:blipFill>
        <p:spPr>
          <a:xfrm>
            <a:off x="501649" y="1"/>
            <a:ext cx="1408883" cy="1635645"/>
          </a:xfrm>
          <a:prstGeom prst="rect">
            <a:avLst/>
          </a:prstGeom>
        </p:spPr>
      </p:pic>
    </p:spTree>
    <p:extLst>
      <p:ext uri="{BB962C8B-B14F-4D97-AF65-F5344CB8AC3E}">
        <p14:creationId xmlns:p14="http://schemas.microsoft.com/office/powerpoint/2010/main" val="3961433632"/>
      </p:ext>
    </p:extLst>
  </p:cSld>
  <p:clrMapOvr>
    <a:masterClrMapping/>
  </p:clrMapOvr>
  <p:extLst>
    <p:ext uri="{DCECCB84-F9BA-43D5-87BE-67443E8EF086}">
      <p15:sldGuideLst xmlns:p15="http://schemas.microsoft.com/office/powerpoint/2012/main">
        <p15:guide id="4" orient="horz" pos="940">
          <p15:clr>
            <a:srgbClr val="F26B43"/>
          </p15:clr>
        </p15:guide>
        <p15:guide id="5" orient="horz" pos="1302">
          <p15:clr>
            <a:srgbClr val="F26B43"/>
          </p15:clr>
        </p15:guide>
        <p15:guide id="7" pos="2699">
          <p15:clr>
            <a:srgbClr val="F26B43"/>
          </p15:clr>
        </p15:guide>
        <p15:guide id="8" pos="3061">
          <p15:clr>
            <a:srgbClr val="F26B43"/>
          </p15:clr>
        </p15:guide>
        <p15:guide id="11" pos="385">
          <p15:clr>
            <a:srgbClr val="547EB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_Separation + Text + Logo">
    <p:spTree>
      <p:nvGrpSpPr>
        <p:cNvPr id="1" name=""/>
        <p:cNvGrpSpPr/>
        <p:nvPr/>
      </p:nvGrpSpPr>
      <p:grpSpPr>
        <a:xfrm>
          <a:off x="0" y="0"/>
          <a:ext cx="0" cy="0"/>
          <a:chOff x="0" y="0"/>
          <a:chExt cx="0" cy="0"/>
        </a:xfrm>
      </p:grpSpPr>
      <p:sp>
        <p:nvSpPr>
          <p:cNvPr id="5" name="Fond gris">
            <a:extLst>
              <a:ext uri="{FF2B5EF4-FFF2-40B4-BE49-F238E27FC236}">
                <a16:creationId xmlns="" xmlns:a16="http://schemas.microsoft.com/office/drawing/2014/main" id="{F16C865B-9511-4E58-9025-A507AA6F2060}"/>
              </a:ext>
            </a:extLst>
          </p:cNvPr>
          <p:cNvSpPr/>
          <p:nvPr userDrawn="1"/>
        </p:nvSpPr>
        <p:spPr>
          <a:xfrm>
            <a:off x="251520" y="195267"/>
            <a:ext cx="8640960" cy="4680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4" name="Espace réservé du numéro de diapositive">
            <a:extLst>
              <a:ext uri="{FF2B5EF4-FFF2-40B4-BE49-F238E27FC236}">
                <a16:creationId xmlns="" xmlns:a16="http://schemas.microsoft.com/office/drawing/2014/main" id="{F520E63E-C2BA-478E-A1AA-D0725C8DF010}"/>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C3A990A6-052D-4BF1-9F41-EC1DC416A8CA}"/>
              </a:ext>
            </a:extLst>
          </p:cNvPr>
          <p:cNvSpPr>
            <a:spLocks noGrp="1"/>
          </p:cNvSpPr>
          <p:nvPr>
            <p:ph type="dt" sz="half" idx="10"/>
          </p:nvPr>
        </p:nvSpPr>
        <p:spPr/>
        <p:txBody>
          <a:bodyPr/>
          <a:lstStyle/>
          <a:p>
            <a:fld id="{86D59392-FFCF-4BC0-82D6-393795A71669}"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067693C0-87E0-4F89-95C5-D1E1C598F236}"/>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
        <p:nvSpPr>
          <p:cNvPr id="15" name="Espace réservé du texte 3">
            <a:extLst>
              <a:ext uri="{FF2B5EF4-FFF2-40B4-BE49-F238E27FC236}">
                <a16:creationId xmlns="" xmlns:a16="http://schemas.microsoft.com/office/drawing/2014/main" id="{2D0644CD-FB3C-4E4F-9237-4A45D3574EB7}"/>
              </a:ext>
            </a:extLst>
          </p:cNvPr>
          <p:cNvSpPr>
            <a:spLocks noGrp="1"/>
          </p:cNvSpPr>
          <p:nvPr>
            <p:ph type="body" sz="quarter" idx="17" hasCustomPrompt="1"/>
          </p:nvPr>
        </p:nvSpPr>
        <p:spPr>
          <a:xfrm>
            <a:off x="250825" y="3457788"/>
            <a:ext cx="8640960" cy="180218"/>
          </a:xfrm>
        </p:spPr>
        <p:txBody>
          <a:bodyPr tIns="0" bIns="0" anchor="t" anchorCtr="0">
            <a:noAutofit/>
          </a:bodyPr>
          <a:lstStyle>
            <a:lvl1pPr algn="ctr">
              <a:lnSpc>
                <a:spcPct val="80000"/>
              </a:lnSpc>
              <a:spcBef>
                <a:spcPts val="0"/>
              </a:spcBef>
              <a:defRPr sz="1100" b="0" spc="0" baseline="0">
                <a:solidFill>
                  <a:schemeClr val="accent1"/>
                </a:solidFill>
                <a:latin typeface="Calibri Light" panose="020F0302020204030204" pitchFamily="34" charset="0"/>
                <a:cs typeface="Calibri Light" panose="020F0302020204030204" pitchFamily="34" charset="0"/>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12" name="Espace réservé du texte 2">
            <a:extLst>
              <a:ext uri="{FF2B5EF4-FFF2-40B4-BE49-F238E27FC236}">
                <a16:creationId xmlns="" xmlns:a16="http://schemas.microsoft.com/office/drawing/2014/main" id="{EAA986FF-F587-4DE8-A3BC-AE5A787B3156}"/>
              </a:ext>
            </a:extLst>
          </p:cNvPr>
          <p:cNvSpPr>
            <a:spLocks noGrp="1"/>
          </p:cNvSpPr>
          <p:nvPr>
            <p:ph type="body" sz="quarter" idx="15" hasCustomPrompt="1"/>
          </p:nvPr>
        </p:nvSpPr>
        <p:spPr>
          <a:xfrm>
            <a:off x="252215" y="2950738"/>
            <a:ext cx="8640960" cy="180218"/>
          </a:xfrm>
        </p:spPr>
        <p:txBody>
          <a:bodyPr tIns="0" bIns="0" anchor="t" anchorCtr="0">
            <a:noAutofit/>
          </a:bodyPr>
          <a:lstStyle>
            <a:lvl1pPr algn="ctr">
              <a:lnSpc>
                <a:spcPct val="80000"/>
              </a:lnSpc>
              <a:spcBef>
                <a:spcPts val="0"/>
              </a:spcBef>
              <a:defRPr sz="1100" b="0" spc="0" baseline="0">
                <a:solidFill>
                  <a:schemeClr val="accent1"/>
                </a:solidFill>
                <a:latin typeface="Calibri Light" panose="020F0302020204030204" pitchFamily="34" charset="0"/>
                <a:cs typeface="Calibri Light" panose="020F0302020204030204" pitchFamily="34" charset="0"/>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7" name="Espace réservé du texte 1">
            <a:extLst>
              <a:ext uri="{FF2B5EF4-FFF2-40B4-BE49-F238E27FC236}">
                <a16:creationId xmlns="" xmlns:a16="http://schemas.microsoft.com/office/drawing/2014/main" id="{AA89985D-44AF-49B2-8995-58251E8EC597}"/>
              </a:ext>
            </a:extLst>
          </p:cNvPr>
          <p:cNvSpPr>
            <a:spLocks noGrp="1"/>
          </p:cNvSpPr>
          <p:nvPr>
            <p:ph type="body" sz="quarter" idx="13" hasCustomPrompt="1"/>
          </p:nvPr>
        </p:nvSpPr>
        <p:spPr>
          <a:xfrm>
            <a:off x="251520" y="2355528"/>
            <a:ext cx="8640960" cy="576262"/>
          </a:xfrm>
        </p:spPr>
        <p:txBody>
          <a:bodyPr tIns="0" bIns="0" anchor="t" anchorCtr="0">
            <a:noAutofit/>
          </a:bodyPr>
          <a:lstStyle>
            <a:lvl1pPr algn="ctr">
              <a:lnSpc>
                <a:spcPct val="80000"/>
              </a:lnSpc>
              <a:spcBef>
                <a:spcPts val="0"/>
              </a:spcBef>
              <a:defRPr sz="4000" b="1">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14" name="Espace réservé pour une image">
            <a:extLst>
              <a:ext uri="{FF2B5EF4-FFF2-40B4-BE49-F238E27FC236}">
                <a16:creationId xmlns="" xmlns:a16="http://schemas.microsoft.com/office/drawing/2014/main" id="{DD440F4A-AA7C-4F3F-9275-D18A912BD717}"/>
              </a:ext>
            </a:extLst>
          </p:cNvPr>
          <p:cNvSpPr>
            <a:spLocks noGrp="1"/>
          </p:cNvSpPr>
          <p:nvPr>
            <p:ph type="pic" sz="quarter" idx="16"/>
          </p:nvPr>
        </p:nvSpPr>
        <p:spPr>
          <a:xfrm>
            <a:off x="4284665" y="1492254"/>
            <a:ext cx="574675" cy="576263"/>
          </a:xfrm>
        </p:spPr>
        <p:txBody>
          <a:bodyPr>
            <a:normAutofit/>
          </a:bodyPr>
          <a:lstStyle>
            <a:lvl1pPr>
              <a:defRPr sz="600"/>
            </a:lvl1pPr>
          </a:lstStyle>
          <a:p>
            <a:endParaRPr lang="en-GB" dirty="0"/>
          </a:p>
        </p:txBody>
      </p:sp>
      <p:pic>
        <p:nvPicPr>
          <p:cNvPr id="16" name="Logo bleu" descr="banner vide.png">
            <a:extLst>
              <a:ext uri="{FF2B5EF4-FFF2-40B4-BE49-F238E27FC236}">
                <a16:creationId xmlns="" xmlns:a16="http://schemas.microsoft.com/office/drawing/2014/main" id="{9EF74843-243A-4770-B662-3B2F681AD62A}"/>
              </a:ext>
            </a:extLst>
          </p:cNvPr>
          <p:cNvPicPr>
            <a:picLocks noChangeAspect="1"/>
          </p:cNvPicPr>
          <p:nvPr userDrawn="1"/>
        </p:nvPicPr>
        <p:blipFill rotWithShape="1">
          <a:blip r:embed="rId2" cstate="print"/>
          <a:srcRect l="39526" t="44593" r="38638" b="40878"/>
          <a:stretch/>
        </p:blipFill>
        <p:spPr>
          <a:xfrm>
            <a:off x="250827" y="1"/>
            <a:ext cx="360735" cy="339502"/>
          </a:xfrm>
          <a:prstGeom prst="rect">
            <a:avLst/>
          </a:prstGeom>
        </p:spPr>
      </p:pic>
    </p:spTree>
    <p:extLst>
      <p:ext uri="{BB962C8B-B14F-4D97-AF65-F5344CB8AC3E}">
        <p14:creationId xmlns:p14="http://schemas.microsoft.com/office/powerpoint/2010/main" val="2990322435"/>
      </p:ext>
    </p:extLst>
  </p:cSld>
  <p:clrMapOvr>
    <a:masterClrMapping/>
  </p:clrMapOvr>
  <p:extLst>
    <p:ext uri="{DCECCB84-F9BA-43D5-87BE-67443E8EF086}">
      <p15:sldGuideLst xmlns:p15="http://schemas.microsoft.com/office/powerpoint/2012/main">
        <p15:guide id="4" orient="horz" pos="940">
          <p15:clr>
            <a:srgbClr val="F26B43"/>
          </p15:clr>
        </p15:guide>
        <p15:guide id="5" orient="horz" pos="1302">
          <p15:clr>
            <a:srgbClr val="F26B43"/>
          </p15:clr>
        </p15:guide>
        <p15:guide id="7" pos="2699">
          <p15:clr>
            <a:srgbClr val="F26B43"/>
          </p15:clr>
        </p15:guide>
        <p15:guide id="8" pos="3061">
          <p15:clr>
            <a:srgbClr val="F26B43"/>
          </p15:clr>
        </p15:guide>
        <p15:guide id="11" pos="385">
          <p15:clr>
            <a:srgbClr val="547EB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_Separation + Text + Logo">
    <p:spTree>
      <p:nvGrpSpPr>
        <p:cNvPr id="1" name=""/>
        <p:cNvGrpSpPr/>
        <p:nvPr/>
      </p:nvGrpSpPr>
      <p:grpSpPr>
        <a:xfrm>
          <a:off x="0" y="0"/>
          <a:ext cx="0" cy="0"/>
          <a:chOff x="0" y="0"/>
          <a:chExt cx="0" cy="0"/>
        </a:xfrm>
      </p:grpSpPr>
      <p:sp>
        <p:nvSpPr>
          <p:cNvPr id="5" name="Fond gris">
            <a:extLst>
              <a:ext uri="{FF2B5EF4-FFF2-40B4-BE49-F238E27FC236}">
                <a16:creationId xmlns="" xmlns:a16="http://schemas.microsoft.com/office/drawing/2014/main" id="{F16C865B-9511-4E58-9025-A507AA6F2060}"/>
              </a:ext>
            </a:extLst>
          </p:cNvPr>
          <p:cNvSpPr/>
          <p:nvPr userDrawn="1"/>
        </p:nvSpPr>
        <p:spPr>
          <a:xfrm>
            <a:off x="251520" y="195267"/>
            <a:ext cx="8640960" cy="4680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4" name="Espace réservé du numéro de diapositive">
            <a:extLst>
              <a:ext uri="{FF2B5EF4-FFF2-40B4-BE49-F238E27FC236}">
                <a16:creationId xmlns="" xmlns:a16="http://schemas.microsoft.com/office/drawing/2014/main" id="{F520E63E-C2BA-478E-A1AA-D0725C8DF010}"/>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C3A990A6-052D-4BF1-9F41-EC1DC416A8CA}"/>
              </a:ext>
            </a:extLst>
          </p:cNvPr>
          <p:cNvSpPr>
            <a:spLocks noGrp="1"/>
          </p:cNvSpPr>
          <p:nvPr>
            <p:ph type="dt" sz="half" idx="10"/>
          </p:nvPr>
        </p:nvSpPr>
        <p:spPr/>
        <p:txBody>
          <a:bodyPr/>
          <a:lstStyle/>
          <a:p>
            <a:fld id="{182D99C5-CCEA-489F-B4A2-2C0CDE31A070}"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067693C0-87E0-4F89-95C5-D1E1C598F236}"/>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
        <p:nvSpPr>
          <p:cNvPr id="15" name="Espace réservé du texte 3">
            <a:extLst>
              <a:ext uri="{FF2B5EF4-FFF2-40B4-BE49-F238E27FC236}">
                <a16:creationId xmlns="" xmlns:a16="http://schemas.microsoft.com/office/drawing/2014/main" id="{2D0644CD-FB3C-4E4F-9237-4A45D3574EB7}"/>
              </a:ext>
            </a:extLst>
          </p:cNvPr>
          <p:cNvSpPr>
            <a:spLocks noGrp="1"/>
          </p:cNvSpPr>
          <p:nvPr>
            <p:ph type="body" sz="quarter" idx="17" hasCustomPrompt="1"/>
          </p:nvPr>
        </p:nvSpPr>
        <p:spPr>
          <a:xfrm>
            <a:off x="250825" y="3457788"/>
            <a:ext cx="8640960" cy="180218"/>
          </a:xfrm>
        </p:spPr>
        <p:txBody>
          <a:bodyPr tIns="0" bIns="0" anchor="t" anchorCtr="0">
            <a:noAutofit/>
          </a:bodyPr>
          <a:lstStyle>
            <a:lvl1pPr algn="ctr">
              <a:lnSpc>
                <a:spcPct val="80000"/>
              </a:lnSpc>
              <a:spcBef>
                <a:spcPts val="0"/>
              </a:spcBef>
              <a:defRPr sz="1100" b="0" spc="0" baseline="0">
                <a:solidFill>
                  <a:schemeClr val="accent1"/>
                </a:solidFill>
                <a:latin typeface="Calibri Light" panose="020F0302020204030204" pitchFamily="34" charset="0"/>
                <a:cs typeface="Calibri Light" panose="020F0302020204030204" pitchFamily="34" charset="0"/>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12" name="Espace réservé du texte 2">
            <a:extLst>
              <a:ext uri="{FF2B5EF4-FFF2-40B4-BE49-F238E27FC236}">
                <a16:creationId xmlns="" xmlns:a16="http://schemas.microsoft.com/office/drawing/2014/main" id="{EAA986FF-F587-4DE8-A3BC-AE5A787B3156}"/>
              </a:ext>
            </a:extLst>
          </p:cNvPr>
          <p:cNvSpPr>
            <a:spLocks noGrp="1"/>
          </p:cNvSpPr>
          <p:nvPr>
            <p:ph type="body" sz="quarter" idx="15" hasCustomPrompt="1"/>
          </p:nvPr>
        </p:nvSpPr>
        <p:spPr>
          <a:xfrm>
            <a:off x="252215" y="2950738"/>
            <a:ext cx="8640960" cy="180218"/>
          </a:xfrm>
        </p:spPr>
        <p:txBody>
          <a:bodyPr tIns="0" bIns="0" anchor="t" anchorCtr="0">
            <a:noAutofit/>
          </a:bodyPr>
          <a:lstStyle>
            <a:lvl1pPr algn="ctr">
              <a:lnSpc>
                <a:spcPct val="80000"/>
              </a:lnSpc>
              <a:spcBef>
                <a:spcPts val="0"/>
              </a:spcBef>
              <a:defRPr sz="1100" b="0" spc="0" baseline="0">
                <a:solidFill>
                  <a:schemeClr val="accent1"/>
                </a:solidFill>
                <a:latin typeface="Calibri Light" panose="020F0302020204030204" pitchFamily="34" charset="0"/>
                <a:cs typeface="Calibri Light" panose="020F0302020204030204" pitchFamily="34" charset="0"/>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7" name="Espace réservé du texte 1">
            <a:extLst>
              <a:ext uri="{FF2B5EF4-FFF2-40B4-BE49-F238E27FC236}">
                <a16:creationId xmlns="" xmlns:a16="http://schemas.microsoft.com/office/drawing/2014/main" id="{AA89985D-44AF-49B2-8995-58251E8EC597}"/>
              </a:ext>
            </a:extLst>
          </p:cNvPr>
          <p:cNvSpPr>
            <a:spLocks noGrp="1"/>
          </p:cNvSpPr>
          <p:nvPr>
            <p:ph type="body" sz="quarter" idx="13" hasCustomPrompt="1"/>
          </p:nvPr>
        </p:nvSpPr>
        <p:spPr>
          <a:xfrm>
            <a:off x="251520" y="2355528"/>
            <a:ext cx="8640960" cy="576262"/>
          </a:xfrm>
        </p:spPr>
        <p:txBody>
          <a:bodyPr tIns="0" bIns="0" anchor="t" anchorCtr="0">
            <a:noAutofit/>
          </a:bodyPr>
          <a:lstStyle>
            <a:lvl1pPr algn="ctr">
              <a:lnSpc>
                <a:spcPct val="80000"/>
              </a:lnSpc>
              <a:spcBef>
                <a:spcPts val="0"/>
              </a:spcBef>
              <a:defRPr sz="4000" b="1">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a:t>
            </a:r>
          </a:p>
        </p:txBody>
      </p:sp>
      <p:sp>
        <p:nvSpPr>
          <p:cNvPr id="14" name="Espace réservé pour une image">
            <a:extLst>
              <a:ext uri="{FF2B5EF4-FFF2-40B4-BE49-F238E27FC236}">
                <a16:creationId xmlns="" xmlns:a16="http://schemas.microsoft.com/office/drawing/2014/main" id="{DD440F4A-AA7C-4F3F-9275-D18A912BD717}"/>
              </a:ext>
            </a:extLst>
          </p:cNvPr>
          <p:cNvSpPr>
            <a:spLocks noGrp="1"/>
          </p:cNvSpPr>
          <p:nvPr>
            <p:ph type="pic" sz="quarter" idx="16"/>
          </p:nvPr>
        </p:nvSpPr>
        <p:spPr>
          <a:xfrm>
            <a:off x="4284665" y="1492254"/>
            <a:ext cx="574675" cy="576263"/>
          </a:xfrm>
        </p:spPr>
        <p:txBody>
          <a:bodyPr>
            <a:normAutofit/>
          </a:bodyPr>
          <a:lstStyle>
            <a:lvl1pPr>
              <a:defRPr sz="600"/>
            </a:lvl1pPr>
          </a:lstStyle>
          <a:p>
            <a:endParaRPr lang="en-GB" dirty="0"/>
          </a:p>
        </p:txBody>
      </p:sp>
    </p:spTree>
    <p:extLst>
      <p:ext uri="{BB962C8B-B14F-4D97-AF65-F5344CB8AC3E}">
        <p14:creationId xmlns:p14="http://schemas.microsoft.com/office/powerpoint/2010/main" val="2774015326"/>
      </p:ext>
    </p:extLst>
  </p:cSld>
  <p:clrMapOvr>
    <a:masterClrMapping/>
  </p:clrMapOvr>
  <p:extLst>
    <p:ext uri="{DCECCB84-F9BA-43D5-87BE-67443E8EF086}">
      <p15:sldGuideLst xmlns:p15="http://schemas.microsoft.com/office/powerpoint/2012/main">
        <p15:guide id="4" orient="horz" pos="940">
          <p15:clr>
            <a:srgbClr val="F26B43"/>
          </p15:clr>
        </p15:guide>
        <p15:guide id="5" orient="horz" pos="1302">
          <p15:clr>
            <a:srgbClr val="F26B43"/>
          </p15:clr>
        </p15:guide>
        <p15:guide id="7" pos="2699">
          <p15:clr>
            <a:srgbClr val="F26B43"/>
          </p15:clr>
        </p15:guide>
        <p15:guide id="8" pos="3061">
          <p15:clr>
            <a:srgbClr val="F26B43"/>
          </p15:clr>
        </p15:guide>
        <p15:guide id="11" pos="385">
          <p15:clr>
            <a:srgbClr val="547EB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itle + Waves">
    <p:spTree>
      <p:nvGrpSpPr>
        <p:cNvPr id="1" name=""/>
        <p:cNvGrpSpPr/>
        <p:nvPr/>
      </p:nvGrpSpPr>
      <p:grpSpPr>
        <a:xfrm>
          <a:off x="0" y="0"/>
          <a:ext cx="0" cy="0"/>
          <a:chOff x="0" y="0"/>
          <a:chExt cx="0" cy="0"/>
        </a:xfrm>
      </p:grpSpPr>
      <p:sp>
        <p:nvSpPr>
          <p:cNvPr id="7" name="Vague 7">
            <a:extLst>
              <a:ext uri="{FF2B5EF4-FFF2-40B4-BE49-F238E27FC236}">
                <a16:creationId xmlns="" xmlns:a16="http://schemas.microsoft.com/office/drawing/2014/main" id="{13C4EDF5-8A9B-475F-BF9F-19C4A4602CDA}"/>
              </a:ext>
            </a:extLst>
          </p:cNvPr>
          <p:cNvSpPr/>
          <p:nvPr/>
        </p:nvSpPr>
        <p:spPr>
          <a:xfrm>
            <a:off x="-709829" y="-2706234"/>
            <a:ext cx="11233248"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Vague 6">
            <a:extLst>
              <a:ext uri="{FF2B5EF4-FFF2-40B4-BE49-F238E27FC236}">
                <a16:creationId xmlns="" xmlns:a16="http://schemas.microsoft.com/office/drawing/2014/main" id="{E2856722-BD90-42C4-BD88-47A44DF8E2A1}"/>
              </a:ext>
            </a:extLst>
          </p:cNvPr>
          <p:cNvSpPr/>
          <p:nvPr/>
        </p:nvSpPr>
        <p:spPr>
          <a:xfrm>
            <a:off x="-862229" y="4011910"/>
            <a:ext cx="11233248"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Vague 5">
            <a:extLst>
              <a:ext uri="{FF2B5EF4-FFF2-40B4-BE49-F238E27FC236}">
                <a16:creationId xmlns="" xmlns:a16="http://schemas.microsoft.com/office/drawing/2014/main" id="{D61314B4-BD8D-4017-8894-A10ED372E39D}"/>
              </a:ext>
            </a:extLst>
          </p:cNvPr>
          <p:cNvSpPr/>
          <p:nvPr/>
        </p:nvSpPr>
        <p:spPr>
          <a:xfrm>
            <a:off x="-709829" y="-2706238"/>
            <a:ext cx="11233248"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Vague 4">
            <a:extLst>
              <a:ext uri="{FF2B5EF4-FFF2-40B4-BE49-F238E27FC236}">
                <a16:creationId xmlns="" xmlns:a16="http://schemas.microsoft.com/office/drawing/2014/main" id="{8169C246-14BC-4AB5-BB77-64E62242BDB3}"/>
              </a:ext>
            </a:extLst>
          </p:cNvPr>
          <p:cNvSpPr/>
          <p:nvPr/>
        </p:nvSpPr>
        <p:spPr>
          <a:xfrm>
            <a:off x="-828258" y="123474"/>
            <a:ext cx="11016882"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Vague 3">
            <a:extLst>
              <a:ext uri="{FF2B5EF4-FFF2-40B4-BE49-F238E27FC236}">
                <a16:creationId xmlns="" xmlns:a16="http://schemas.microsoft.com/office/drawing/2014/main" id="{8B9234BE-EFDC-4E9F-9572-4CC730B21F4C}"/>
              </a:ext>
            </a:extLst>
          </p:cNvPr>
          <p:cNvSpPr/>
          <p:nvPr/>
        </p:nvSpPr>
        <p:spPr>
          <a:xfrm>
            <a:off x="-862229" y="4011906"/>
            <a:ext cx="11233248"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Vague 2">
            <a:extLst>
              <a:ext uri="{FF2B5EF4-FFF2-40B4-BE49-F238E27FC236}">
                <a16:creationId xmlns="" xmlns:a16="http://schemas.microsoft.com/office/drawing/2014/main" id="{CB41A3D5-657A-4FA8-B24F-E78AA58B23C9}"/>
              </a:ext>
            </a:extLst>
          </p:cNvPr>
          <p:cNvSpPr/>
          <p:nvPr/>
        </p:nvSpPr>
        <p:spPr>
          <a:xfrm flipH="1">
            <a:off x="-964573" y="-321254"/>
            <a:ext cx="11068054"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Vague 1">
            <a:extLst>
              <a:ext uri="{FF2B5EF4-FFF2-40B4-BE49-F238E27FC236}">
                <a16:creationId xmlns="" xmlns:a16="http://schemas.microsoft.com/office/drawing/2014/main" id="{D8B6CD72-BDCA-4012-8D22-84D362854B1B}"/>
              </a:ext>
            </a:extLst>
          </p:cNvPr>
          <p:cNvSpPr/>
          <p:nvPr/>
        </p:nvSpPr>
        <p:spPr>
          <a:xfrm flipH="1">
            <a:off x="-812173" y="1445533"/>
            <a:ext cx="11068054" cy="4654605"/>
          </a:xfrm>
          <a:prstGeom prst="wave">
            <a:avLst>
              <a:gd name="adj1" fmla="val 12500"/>
              <a:gd name="adj2" fmla="val 5"/>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Texte 3">
            <a:extLst>
              <a:ext uri="{FF2B5EF4-FFF2-40B4-BE49-F238E27FC236}">
                <a16:creationId xmlns="" xmlns:a16="http://schemas.microsoft.com/office/drawing/2014/main" id="{CCC15F46-53BB-4794-BBB6-C69726FE8BA4}"/>
              </a:ext>
            </a:extLst>
          </p:cNvPr>
          <p:cNvSpPr>
            <a:spLocks noGrp="1"/>
          </p:cNvSpPr>
          <p:nvPr>
            <p:ph type="body" sz="quarter" idx="13" hasCustomPrompt="1"/>
          </p:nvPr>
        </p:nvSpPr>
        <p:spPr>
          <a:xfrm>
            <a:off x="539749" y="3907233"/>
            <a:ext cx="8353425" cy="366794"/>
          </a:xfrm>
          <a:prstGeom prst="rect">
            <a:avLst/>
          </a:prstGeom>
        </p:spPr>
        <p:txBody>
          <a:bodyPr lIns="43200">
            <a:normAutofit/>
          </a:bodyPr>
          <a:lstStyle>
            <a:lvl1pPr algn="l">
              <a:buNone/>
              <a:defRPr sz="2000" b="0" spc="0" baseline="0">
                <a:solidFill>
                  <a:schemeClr val="bg1"/>
                </a:solidFill>
                <a:latin typeface="Calibri Light" panose="020F0302020204030204" pitchFamily="34" charset="0"/>
                <a:cs typeface="Calibri Light" panose="020F0302020204030204" pitchFamily="34" charset="0"/>
              </a:defRPr>
            </a:lvl1pPr>
          </a:lstStyle>
          <a:p>
            <a:pPr lvl="0"/>
            <a:r>
              <a:rPr lang="en-US" dirty="0"/>
              <a:t>By </a:t>
            </a:r>
            <a:r>
              <a:rPr lang="en-US" dirty="0" err="1"/>
              <a:t>Mr.X</a:t>
            </a:r>
            <a:r>
              <a:rPr lang="en-US" dirty="0"/>
              <a:t>, location and date</a:t>
            </a:r>
          </a:p>
        </p:txBody>
      </p:sp>
      <p:sp>
        <p:nvSpPr>
          <p:cNvPr id="14" name="Texte 2">
            <a:extLst>
              <a:ext uri="{FF2B5EF4-FFF2-40B4-BE49-F238E27FC236}">
                <a16:creationId xmlns="" xmlns:a16="http://schemas.microsoft.com/office/drawing/2014/main" id="{595580FE-23C1-4822-9E5F-D431A2BC257F}"/>
              </a:ext>
            </a:extLst>
          </p:cNvPr>
          <p:cNvSpPr>
            <a:spLocks noGrp="1"/>
          </p:cNvSpPr>
          <p:nvPr>
            <p:ph type="body" sz="quarter" idx="12" hasCustomPrompt="1"/>
          </p:nvPr>
        </p:nvSpPr>
        <p:spPr>
          <a:xfrm>
            <a:off x="539750" y="3215060"/>
            <a:ext cx="8353424" cy="504056"/>
          </a:xfrm>
          <a:prstGeom prst="rect">
            <a:avLst/>
          </a:prstGeom>
        </p:spPr>
        <p:txBody>
          <a:bodyPr lIns="43200"/>
          <a:lstStyle>
            <a:lvl1pPr algn="l">
              <a:lnSpc>
                <a:spcPct val="80000"/>
              </a:lnSpc>
              <a:buNone/>
              <a:defRPr sz="2800" b="0" spc="0" baseline="0">
                <a:solidFill>
                  <a:schemeClr val="bg1"/>
                </a:solidFill>
                <a:latin typeface="Calibri Light" panose="020F0302020204030204" pitchFamily="34" charset="0"/>
                <a:cs typeface="Calibri Light" panose="020F0302020204030204" pitchFamily="34" charset="0"/>
              </a:defRPr>
            </a:lvl1pPr>
          </a:lstStyle>
          <a:p>
            <a:pPr lvl="0"/>
            <a:r>
              <a:rPr lang="fr-CH" dirty="0"/>
              <a:t>SUB-TITLE</a:t>
            </a:r>
            <a:endParaRPr lang="fr-FR" dirty="0"/>
          </a:p>
        </p:txBody>
      </p:sp>
      <p:sp>
        <p:nvSpPr>
          <p:cNvPr id="13" name="Texte 1">
            <a:extLst>
              <a:ext uri="{FF2B5EF4-FFF2-40B4-BE49-F238E27FC236}">
                <a16:creationId xmlns="" xmlns:a16="http://schemas.microsoft.com/office/drawing/2014/main" id="{A7F040F9-1F6E-4328-BAA2-7FFD2D97BB5C}"/>
              </a:ext>
            </a:extLst>
          </p:cNvPr>
          <p:cNvSpPr>
            <a:spLocks noGrp="1" noChangeArrowheads="1"/>
          </p:cNvSpPr>
          <p:nvPr>
            <p:ph type="ctrTitle" sz="quarter" hasCustomPrompt="1"/>
          </p:nvPr>
        </p:nvSpPr>
        <p:spPr>
          <a:xfrm>
            <a:off x="539749" y="1858332"/>
            <a:ext cx="8353425" cy="1294244"/>
          </a:xfrm>
          <a:prstGeom prst="rect">
            <a:avLst/>
          </a:prstGeom>
        </p:spPr>
        <p:txBody>
          <a:bodyPr lIns="43200" anchor="t" anchorCtr="0"/>
          <a:lstStyle>
            <a:lvl1pPr algn="l">
              <a:lnSpc>
                <a:spcPts val="4400"/>
              </a:lnSpc>
              <a:defRPr sz="4800" b="1" i="0" kern="0" spc="300" baseline="0">
                <a:solidFill>
                  <a:schemeClr val="bg1"/>
                </a:solidFill>
                <a:latin typeface="Calibri" pitchFamily="34" charset="0"/>
                <a:cs typeface="Calibri" pitchFamily="34" charset="0"/>
              </a:defRPr>
            </a:lvl1pPr>
          </a:lstStyle>
          <a:p>
            <a:r>
              <a:rPr lang="fr-CH" dirty="0"/>
              <a:t>PRESENTATION </a:t>
            </a:r>
            <a:br>
              <a:rPr lang="fr-CH" dirty="0"/>
            </a:br>
            <a:r>
              <a:rPr lang="fr-CH" dirty="0"/>
              <a:t>TITLE</a:t>
            </a:r>
            <a:endParaRPr lang="fr-FR" dirty="0"/>
          </a:p>
        </p:txBody>
      </p:sp>
      <p:cxnSp>
        <p:nvCxnSpPr>
          <p:cNvPr id="5" name="Logo orange">
            <a:extLst>
              <a:ext uri="{FF2B5EF4-FFF2-40B4-BE49-F238E27FC236}">
                <a16:creationId xmlns="" xmlns:a16="http://schemas.microsoft.com/office/drawing/2014/main" id="{3CC3CCC5-D9AC-4E1E-9FBD-6C7E35FDA86C}"/>
              </a:ext>
            </a:extLst>
          </p:cNvPr>
          <p:cNvCxnSpPr/>
          <p:nvPr/>
        </p:nvCxnSpPr>
        <p:spPr>
          <a:xfrm>
            <a:off x="612388" y="1838966"/>
            <a:ext cx="360040" cy="0"/>
          </a:xfrm>
          <a:prstGeom prst="line">
            <a:avLst/>
          </a:prstGeom>
          <a:ln w="76200">
            <a:solidFill>
              <a:srgbClr val="FFC629"/>
            </a:solidFill>
          </a:ln>
        </p:spPr>
        <p:style>
          <a:lnRef idx="1">
            <a:schemeClr val="accent1"/>
          </a:lnRef>
          <a:fillRef idx="0">
            <a:schemeClr val="accent1"/>
          </a:fillRef>
          <a:effectRef idx="0">
            <a:schemeClr val="accent1"/>
          </a:effectRef>
          <a:fontRef idx="minor">
            <a:schemeClr val="tx1"/>
          </a:fontRef>
        </p:style>
      </p:cxnSp>
      <p:pic>
        <p:nvPicPr>
          <p:cNvPr id="17" name="Logo bleu" descr="Logo + bannière + baseligne.png">
            <a:extLst>
              <a:ext uri="{FF2B5EF4-FFF2-40B4-BE49-F238E27FC236}">
                <a16:creationId xmlns="" xmlns:a16="http://schemas.microsoft.com/office/drawing/2014/main" id="{D6DB081F-608A-4BA9-95B0-E248E0AEE2E6}"/>
              </a:ext>
            </a:extLst>
          </p:cNvPr>
          <p:cNvPicPr>
            <a:picLocks noChangeAspect="1"/>
          </p:cNvPicPr>
          <p:nvPr userDrawn="1"/>
        </p:nvPicPr>
        <p:blipFill rotWithShape="1">
          <a:blip r:embed="rId2" cstate="print"/>
          <a:srcRect t="13051"/>
          <a:stretch/>
        </p:blipFill>
        <p:spPr>
          <a:xfrm>
            <a:off x="501649" y="1"/>
            <a:ext cx="1408883" cy="1635645"/>
          </a:xfrm>
          <a:prstGeom prst="rect">
            <a:avLst/>
          </a:prstGeom>
        </p:spPr>
      </p:pic>
    </p:spTree>
    <p:extLst>
      <p:ext uri="{BB962C8B-B14F-4D97-AF65-F5344CB8AC3E}">
        <p14:creationId xmlns:p14="http://schemas.microsoft.com/office/powerpoint/2010/main" val="320887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sp>
        <p:nvSpPr>
          <p:cNvPr id="15" name="Texte 3">
            <a:extLst>
              <a:ext uri="{FF2B5EF4-FFF2-40B4-BE49-F238E27FC236}">
                <a16:creationId xmlns="" xmlns:a16="http://schemas.microsoft.com/office/drawing/2014/main" id="{CCC15F46-53BB-4794-BBB6-C69726FE8BA4}"/>
              </a:ext>
            </a:extLst>
          </p:cNvPr>
          <p:cNvSpPr>
            <a:spLocks noGrp="1"/>
          </p:cNvSpPr>
          <p:nvPr>
            <p:ph type="body" sz="quarter" idx="13" hasCustomPrompt="1"/>
          </p:nvPr>
        </p:nvSpPr>
        <p:spPr>
          <a:xfrm>
            <a:off x="539750" y="3907233"/>
            <a:ext cx="8353424" cy="366794"/>
          </a:xfrm>
          <a:prstGeom prst="rect">
            <a:avLst/>
          </a:prstGeom>
        </p:spPr>
        <p:txBody>
          <a:bodyPr lIns="43200">
            <a:normAutofit/>
          </a:bodyPr>
          <a:lstStyle>
            <a:lvl1pPr algn="l">
              <a:buNone/>
              <a:defRPr sz="2000" b="0" spc="0" baseline="0">
                <a:solidFill>
                  <a:schemeClr val="bg1"/>
                </a:solidFill>
                <a:latin typeface="Calibri Light" panose="020F0302020204030204" pitchFamily="34" charset="0"/>
                <a:cs typeface="Calibri Light" panose="020F0302020204030204" pitchFamily="34" charset="0"/>
              </a:defRPr>
            </a:lvl1pPr>
          </a:lstStyle>
          <a:p>
            <a:pPr lvl="0"/>
            <a:r>
              <a:rPr lang="en-US" dirty="0"/>
              <a:t>By Mr. X, location and date</a:t>
            </a:r>
          </a:p>
        </p:txBody>
      </p:sp>
      <p:sp>
        <p:nvSpPr>
          <p:cNvPr id="14" name="Texte 2">
            <a:extLst>
              <a:ext uri="{FF2B5EF4-FFF2-40B4-BE49-F238E27FC236}">
                <a16:creationId xmlns="" xmlns:a16="http://schemas.microsoft.com/office/drawing/2014/main" id="{595580FE-23C1-4822-9E5F-D431A2BC257F}"/>
              </a:ext>
            </a:extLst>
          </p:cNvPr>
          <p:cNvSpPr>
            <a:spLocks noGrp="1"/>
          </p:cNvSpPr>
          <p:nvPr>
            <p:ph type="body" sz="quarter" idx="12" hasCustomPrompt="1"/>
          </p:nvPr>
        </p:nvSpPr>
        <p:spPr>
          <a:xfrm>
            <a:off x="539749" y="3215060"/>
            <a:ext cx="8353425" cy="504056"/>
          </a:xfrm>
          <a:prstGeom prst="rect">
            <a:avLst/>
          </a:prstGeom>
        </p:spPr>
        <p:txBody>
          <a:bodyPr lIns="43200"/>
          <a:lstStyle>
            <a:lvl1pPr algn="l">
              <a:lnSpc>
                <a:spcPct val="80000"/>
              </a:lnSpc>
              <a:buNone/>
              <a:defRPr sz="2800" b="0" spc="0" baseline="0">
                <a:solidFill>
                  <a:schemeClr val="bg1"/>
                </a:solidFill>
                <a:latin typeface="Calibri Light" panose="020F0302020204030204" pitchFamily="34" charset="0"/>
                <a:cs typeface="Calibri Light" panose="020F0302020204030204" pitchFamily="34" charset="0"/>
              </a:defRPr>
            </a:lvl1pPr>
          </a:lstStyle>
          <a:p>
            <a:pPr lvl="0"/>
            <a:r>
              <a:rPr lang="fr-CH" dirty="0"/>
              <a:t>SUB-TITLE</a:t>
            </a:r>
            <a:endParaRPr lang="fr-FR" dirty="0"/>
          </a:p>
        </p:txBody>
      </p:sp>
      <p:sp>
        <p:nvSpPr>
          <p:cNvPr id="13" name="Texte 1">
            <a:extLst>
              <a:ext uri="{FF2B5EF4-FFF2-40B4-BE49-F238E27FC236}">
                <a16:creationId xmlns="" xmlns:a16="http://schemas.microsoft.com/office/drawing/2014/main" id="{A7F040F9-1F6E-4328-BAA2-7FFD2D97BB5C}"/>
              </a:ext>
            </a:extLst>
          </p:cNvPr>
          <p:cNvSpPr>
            <a:spLocks noGrp="1" noChangeArrowheads="1"/>
          </p:cNvSpPr>
          <p:nvPr>
            <p:ph type="ctrTitle" sz="quarter" hasCustomPrompt="1"/>
          </p:nvPr>
        </p:nvSpPr>
        <p:spPr>
          <a:xfrm>
            <a:off x="539749" y="1858332"/>
            <a:ext cx="8353425" cy="1294244"/>
          </a:xfrm>
          <a:prstGeom prst="rect">
            <a:avLst/>
          </a:prstGeom>
        </p:spPr>
        <p:txBody>
          <a:bodyPr lIns="43200" anchor="t" anchorCtr="0"/>
          <a:lstStyle>
            <a:lvl1pPr algn="l">
              <a:lnSpc>
                <a:spcPts val="4400"/>
              </a:lnSpc>
              <a:defRPr sz="4800" b="1" i="0" kern="0" spc="300" baseline="0">
                <a:solidFill>
                  <a:schemeClr val="bg1"/>
                </a:solidFill>
                <a:latin typeface="Calibri" pitchFamily="34" charset="0"/>
                <a:cs typeface="Calibri" pitchFamily="34" charset="0"/>
              </a:defRPr>
            </a:lvl1pPr>
          </a:lstStyle>
          <a:p>
            <a:r>
              <a:rPr lang="fr-CH" dirty="0"/>
              <a:t>PRESENTATION </a:t>
            </a:r>
            <a:br>
              <a:rPr lang="fr-CH" dirty="0"/>
            </a:br>
            <a:r>
              <a:rPr lang="fr-CH" dirty="0"/>
              <a:t>TITLE</a:t>
            </a:r>
            <a:endParaRPr lang="fr-FR" dirty="0"/>
          </a:p>
        </p:txBody>
      </p:sp>
      <p:cxnSp>
        <p:nvCxnSpPr>
          <p:cNvPr id="26" name="Logo orange">
            <a:extLst>
              <a:ext uri="{FF2B5EF4-FFF2-40B4-BE49-F238E27FC236}">
                <a16:creationId xmlns="" xmlns:a16="http://schemas.microsoft.com/office/drawing/2014/main" id="{D6F88D18-ABE3-435C-9CC4-BF1845F9D176}"/>
              </a:ext>
            </a:extLst>
          </p:cNvPr>
          <p:cNvCxnSpPr/>
          <p:nvPr/>
        </p:nvCxnSpPr>
        <p:spPr>
          <a:xfrm>
            <a:off x="612388" y="1838966"/>
            <a:ext cx="360040" cy="0"/>
          </a:xfrm>
          <a:prstGeom prst="line">
            <a:avLst/>
          </a:prstGeom>
          <a:ln w="76200">
            <a:solidFill>
              <a:srgbClr val="FFC629"/>
            </a:solidFill>
          </a:ln>
        </p:spPr>
        <p:style>
          <a:lnRef idx="1">
            <a:schemeClr val="accent1"/>
          </a:lnRef>
          <a:fillRef idx="0">
            <a:schemeClr val="accent1"/>
          </a:fillRef>
          <a:effectRef idx="0">
            <a:schemeClr val="accent1"/>
          </a:effectRef>
          <a:fontRef idx="minor">
            <a:schemeClr val="tx1"/>
          </a:fontRef>
        </p:style>
      </p:cxnSp>
      <p:pic>
        <p:nvPicPr>
          <p:cNvPr id="7" name="Logo bleu" descr="Logo + bannière + baseligne.png">
            <a:extLst>
              <a:ext uri="{FF2B5EF4-FFF2-40B4-BE49-F238E27FC236}">
                <a16:creationId xmlns="" xmlns:a16="http://schemas.microsoft.com/office/drawing/2014/main" id="{FB0DAD0B-C1A1-4B62-A7F1-84BBFD01049F}"/>
              </a:ext>
            </a:extLst>
          </p:cNvPr>
          <p:cNvPicPr>
            <a:picLocks noChangeAspect="1"/>
          </p:cNvPicPr>
          <p:nvPr userDrawn="1"/>
        </p:nvPicPr>
        <p:blipFill rotWithShape="1">
          <a:blip r:embed="rId2" cstate="print"/>
          <a:srcRect t="13051"/>
          <a:stretch/>
        </p:blipFill>
        <p:spPr>
          <a:xfrm>
            <a:off x="501649" y="1"/>
            <a:ext cx="1408883" cy="1635645"/>
          </a:xfrm>
          <a:prstGeom prst="rect">
            <a:avLst/>
          </a:prstGeom>
        </p:spPr>
      </p:pic>
    </p:spTree>
    <p:extLst>
      <p:ext uri="{BB962C8B-B14F-4D97-AF65-F5344CB8AC3E}">
        <p14:creationId xmlns:p14="http://schemas.microsoft.com/office/powerpoint/2010/main" val="3731250448"/>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 + Logo + Title">
    <p:spTree>
      <p:nvGrpSpPr>
        <p:cNvPr id="1" name=""/>
        <p:cNvGrpSpPr/>
        <p:nvPr/>
      </p:nvGrpSpPr>
      <p:grpSpPr>
        <a:xfrm>
          <a:off x="0" y="0"/>
          <a:ext cx="0" cy="0"/>
          <a:chOff x="0" y="0"/>
          <a:chExt cx="0" cy="0"/>
        </a:xfrm>
      </p:grpSpPr>
      <p:sp>
        <p:nvSpPr>
          <p:cNvPr id="4" name="Espace réservé du numéro de diapositive">
            <a:extLst>
              <a:ext uri="{FF2B5EF4-FFF2-40B4-BE49-F238E27FC236}">
                <a16:creationId xmlns="" xmlns:a16="http://schemas.microsoft.com/office/drawing/2014/main" id="{196CBEE5-2EC9-4566-9A4A-FEC2635A3538}"/>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0A83D336-4051-4542-9447-107503EECE25}"/>
              </a:ext>
            </a:extLst>
          </p:cNvPr>
          <p:cNvSpPr>
            <a:spLocks noGrp="1"/>
          </p:cNvSpPr>
          <p:nvPr>
            <p:ph type="dt" sz="half" idx="10"/>
          </p:nvPr>
        </p:nvSpPr>
        <p:spPr/>
        <p:txBody>
          <a:bodyPr/>
          <a:lstStyle/>
          <a:p>
            <a:fld id="{AC1226F5-0CB7-47F7-960C-8F87E911933F}"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A00F800A-9B39-4348-814F-5CD37F4127B1}"/>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
        <p:nvSpPr>
          <p:cNvPr id="5" name="Titre">
            <a:extLst>
              <a:ext uri="{FF2B5EF4-FFF2-40B4-BE49-F238E27FC236}">
                <a16:creationId xmlns="" xmlns:a16="http://schemas.microsoft.com/office/drawing/2014/main" id="{B419B6FA-8388-4036-BC23-442E6E2D20AE}"/>
              </a:ext>
            </a:extLst>
          </p:cNvPr>
          <p:cNvSpPr>
            <a:spLocks noGrp="1"/>
          </p:cNvSpPr>
          <p:nvPr>
            <p:ph type="title"/>
          </p:nvPr>
        </p:nvSpPr>
        <p:spPr/>
        <p:txBody>
          <a:bodyPr/>
          <a:lstStyle/>
          <a:p>
            <a:r>
              <a:rPr lang="fr-FR" dirty="0"/>
              <a:t>Modifiez le style du titre</a:t>
            </a:r>
            <a:endParaRPr lang="en-GB" dirty="0"/>
          </a:p>
        </p:txBody>
      </p:sp>
    </p:spTree>
    <p:extLst>
      <p:ext uri="{BB962C8B-B14F-4D97-AF65-F5344CB8AC3E}">
        <p14:creationId xmlns:p14="http://schemas.microsoft.com/office/powerpoint/2010/main" val="2168364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078803"/>
      </p:ext>
    </p:extLst>
  </p:cSld>
  <p:clrMapOvr>
    <a:masterClrMapping/>
  </p:clrMapOvr>
  <p:extLst>
    <p:ext uri="{DCECCB84-F9BA-43D5-87BE-67443E8EF086}">
      <p15:sldGuideLst xmlns:p15="http://schemas.microsoft.com/office/powerpoint/2012/main">
        <p15:guide id="1" pos="340">
          <p15:clr>
            <a:srgbClr val="FBAE40"/>
          </p15:clr>
        </p15:guide>
        <p15:guide id="2" pos="385">
          <p15:clr>
            <a:srgbClr val="547EB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8" name="Texte">
            <a:extLst>
              <a:ext uri="{FF2B5EF4-FFF2-40B4-BE49-F238E27FC236}">
                <a16:creationId xmlns="" xmlns:a16="http://schemas.microsoft.com/office/drawing/2014/main" id="{6972EFD8-89F5-4E33-BFFC-1F81E7496D8E}"/>
              </a:ext>
            </a:extLst>
          </p:cNvPr>
          <p:cNvSpPr txBox="1">
            <a:spLocks noChangeArrowheads="1"/>
          </p:cNvSpPr>
          <p:nvPr userDrawn="1"/>
        </p:nvSpPr>
        <p:spPr>
          <a:xfrm>
            <a:off x="539752" y="2139704"/>
            <a:ext cx="8353425" cy="864093"/>
          </a:xfrm>
          <a:prstGeom prst="rect">
            <a:avLst/>
          </a:prstGeom>
        </p:spPr>
        <p:txBody>
          <a:bodyPr lIns="0" tIns="0" rIns="72000" bIns="0" anchor="t" anchorCtr="0"/>
          <a:lstStyle/>
          <a:p>
            <a:pPr marL="71998" marR="0" lvl="0" indent="0" algn="l" defTabSz="179996" rtl="0" eaLnBrk="1" fontAlgn="base" latinLnBrk="0" hangingPunct="1">
              <a:lnSpc>
                <a:spcPct val="80000"/>
              </a:lnSpc>
              <a:spcBef>
                <a:spcPts val="0"/>
              </a:spcBef>
              <a:spcAft>
                <a:spcPct val="0"/>
              </a:spcAft>
              <a:buClr>
                <a:srgbClr val="204288"/>
              </a:buClr>
              <a:buSzTx/>
              <a:buFont typeface="Wingdings" pitchFamily="2" charset="2"/>
              <a:buNone/>
              <a:tabLst/>
              <a:defRPr/>
            </a:pPr>
            <a:r>
              <a:rPr kumimoji="0" lang="fr-CH" sz="4000" b="1" i="0" u="none" strike="noStrike" kern="0" cap="none" spc="0" normalizeH="0" baseline="0" noProof="0" dirty="0">
                <a:ln>
                  <a:noFill/>
                </a:ln>
                <a:solidFill>
                  <a:schemeClr val="bg1"/>
                </a:solidFill>
                <a:effectLst/>
                <a:uLnTx/>
                <a:uFillTx/>
                <a:latin typeface="Calibri" pitchFamily="34" charset="0"/>
                <a:cs typeface="Calibri" pitchFamily="34" charset="0"/>
              </a:rPr>
              <a:t>THANK YOU </a:t>
            </a:r>
          </a:p>
          <a:p>
            <a:pPr marL="71998" marR="0" lvl="0" indent="0" algn="l" defTabSz="179996" rtl="0" eaLnBrk="1" fontAlgn="base" latinLnBrk="0" hangingPunct="1">
              <a:lnSpc>
                <a:spcPct val="80000"/>
              </a:lnSpc>
              <a:spcBef>
                <a:spcPts val="0"/>
              </a:spcBef>
              <a:spcAft>
                <a:spcPct val="0"/>
              </a:spcAft>
              <a:buClr>
                <a:srgbClr val="204288"/>
              </a:buClr>
              <a:buSzTx/>
              <a:buFont typeface="Wingdings" pitchFamily="2" charset="2"/>
              <a:buNone/>
              <a:tabLst/>
              <a:defRPr/>
            </a:pPr>
            <a:r>
              <a:rPr kumimoji="0" lang="fr-CH" sz="4000" b="0" i="0" u="none" strike="noStrike" kern="0" cap="none" spc="0" normalizeH="0" baseline="0" noProof="0" dirty="0">
                <a:ln>
                  <a:noFill/>
                </a:ln>
                <a:solidFill>
                  <a:schemeClr val="bg1"/>
                </a:solidFill>
                <a:effectLst/>
                <a:uLnTx/>
                <a:uFillTx/>
                <a:latin typeface="Calibri Light" pitchFamily="34" charset="0"/>
                <a:cs typeface="Calibri Light" pitchFamily="34" charset="0"/>
              </a:rPr>
              <a:t>FOR YOUR ATTENTION</a:t>
            </a:r>
            <a:endParaRPr kumimoji="0" lang="fr-FR" sz="4000" b="0" i="0" u="none" strike="noStrike" kern="0" cap="none" spc="0" normalizeH="0" baseline="0" noProof="0" dirty="0">
              <a:ln>
                <a:noFill/>
              </a:ln>
              <a:solidFill>
                <a:schemeClr val="bg1"/>
              </a:solidFill>
              <a:effectLst/>
              <a:uLnTx/>
              <a:uFillTx/>
              <a:latin typeface="Calibri Light" pitchFamily="34" charset="0"/>
              <a:cs typeface="Calibri Light" pitchFamily="34" charset="0"/>
            </a:endParaRPr>
          </a:p>
        </p:txBody>
      </p:sp>
    </p:spTree>
    <p:extLst>
      <p:ext uri="{BB962C8B-B14F-4D97-AF65-F5344CB8AC3E}">
        <p14:creationId xmlns:p14="http://schemas.microsoft.com/office/powerpoint/2010/main" val="243109618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40">
          <p15:clr>
            <a:srgbClr val="FBAE40"/>
          </p15:clr>
        </p15:guide>
        <p15:guide id="2" pos="385">
          <p15:clr>
            <a:srgbClr val="547EB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Editable text">
    <p:spTree>
      <p:nvGrpSpPr>
        <p:cNvPr id="1" name=""/>
        <p:cNvGrpSpPr/>
        <p:nvPr/>
      </p:nvGrpSpPr>
      <p:grpSpPr>
        <a:xfrm>
          <a:off x="0" y="0"/>
          <a:ext cx="0" cy="0"/>
          <a:chOff x="0" y="0"/>
          <a:chExt cx="0" cy="0"/>
        </a:xfrm>
      </p:grpSpPr>
      <p:sp>
        <p:nvSpPr>
          <p:cNvPr id="9" name="Espace réservé du texte">
            <a:extLst>
              <a:ext uri="{FF2B5EF4-FFF2-40B4-BE49-F238E27FC236}">
                <a16:creationId xmlns="" xmlns:a16="http://schemas.microsoft.com/office/drawing/2014/main" id="{60E5C32C-4AC1-461E-9022-738716AF7890}"/>
              </a:ext>
            </a:extLst>
          </p:cNvPr>
          <p:cNvSpPr>
            <a:spLocks noGrp="1"/>
          </p:cNvSpPr>
          <p:nvPr>
            <p:ph type="body" sz="quarter" idx="10"/>
          </p:nvPr>
        </p:nvSpPr>
        <p:spPr>
          <a:xfrm>
            <a:off x="539752" y="2136140"/>
            <a:ext cx="8353425" cy="935990"/>
          </a:xfrm>
          <a:prstGeom prst="rect">
            <a:avLst/>
          </a:prstGeom>
        </p:spPr>
        <p:txBody>
          <a:bodyPr lIns="72000" tIns="0" rIns="72000" bIns="0"/>
          <a:lstStyle>
            <a:lvl1pPr>
              <a:lnSpc>
                <a:spcPct val="80000"/>
              </a:lnSpc>
              <a:defRPr sz="4000" b="1">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5311238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40">
          <p15:clr>
            <a:srgbClr val="FBAE40"/>
          </p15:clr>
        </p15:guide>
        <p15:guide id="2" pos="385">
          <p15:clr>
            <a:srgbClr val="547EB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Logo + Thank you">
    <p:spTree>
      <p:nvGrpSpPr>
        <p:cNvPr id="1" name=""/>
        <p:cNvGrpSpPr/>
        <p:nvPr/>
      </p:nvGrpSpPr>
      <p:grpSpPr>
        <a:xfrm>
          <a:off x="0" y="0"/>
          <a:ext cx="0" cy="0"/>
          <a:chOff x="0" y="0"/>
          <a:chExt cx="0" cy="0"/>
        </a:xfrm>
      </p:grpSpPr>
      <p:sp>
        <p:nvSpPr>
          <p:cNvPr id="8" name="Texte">
            <a:extLst>
              <a:ext uri="{FF2B5EF4-FFF2-40B4-BE49-F238E27FC236}">
                <a16:creationId xmlns="" xmlns:a16="http://schemas.microsoft.com/office/drawing/2014/main" id="{6972EFD8-89F5-4E33-BFFC-1F81E7496D8E}"/>
              </a:ext>
            </a:extLst>
          </p:cNvPr>
          <p:cNvSpPr txBox="1">
            <a:spLocks noChangeArrowheads="1"/>
          </p:cNvSpPr>
          <p:nvPr userDrawn="1"/>
        </p:nvSpPr>
        <p:spPr>
          <a:xfrm>
            <a:off x="539752" y="2139704"/>
            <a:ext cx="8353425" cy="864093"/>
          </a:xfrm>
          <a:prstGeom prst="rect">
            <a:avLst/>
          </a:prstGeom>
        </p:spPr>
        <p:txBody>
          <a:bodyPr lIns="0" tIns="0" rIns="72000" bIns="0" anchor="t" anchorCtr="0"/>
          <a:lstStyle/>
          <a:p>
            <a:pPr marL="71998" marR="0" lvl="0" indent="0" algn="l" defTabSz="179996" rtl="0" eaLnBrk="1" fontAlgn="base" latinLnBrk="0" hangingPunct="1">
              <a:lnSpc>
                <a:spcPct val="80000"/>
              </a:lnSpc>
              <a:spcBef>
                <a:spcPts val="0"/>
              </a:spcBef>
              <a:spcAft>
                <a:spcPct val="0"/>
              </a:spcAft>
              <a:buClr>
                <a:srgbClr val="204288"/>
              </a:buClr>
              <a:buSzTx/>
              <a:buFont typeface="Wingdings" pitchFamily="2" charset="2"/>
              <a:buNone/>
              <a:tabLst/>
              <a:defRPr/>
            </a:pPr>
            <a:r>
              <a:rPr kumimoji="0" lang="fr-CH" sz="4000" b="1" i="0" u="none" strike="noStrike" kern="0" cap="none" spc="0" normalizeH="0" baseline="0" noProof="0" dirty="0">
                <a:ln>
                  <a:noFill/>
                </a:ln>
                <a:solidFill>
                  <a:schemeClr val="bg1"/>
                </a:solidFill>
                <a:effectLst/>
                <a:uLnTx/>
                <a:uFillTx/>
                <a:latin typeface="Calibri" pitchFamily="34" charset="0"/>
                <a:cs typeface="Calibri" pitchFamily="34" charset="0"/>
              </a:rPr>
              <a:t>THANK YOU </a:t>
            </a:r>
          </a:p>
          <a:p>
            <a:pPr marL="71998" marR="0" lvl="0" indent="0" algn="l" defTabSz="179996" rtl="0" eaLnBrk="1" fontAlgn="base" latinLnBrk="0" hangingPunct="1">
              <a:lnSpc>
                <a:spcPct val="80000"/>
              </a:lnSpc>
              <a:spcBef>
                <a:spcPts val="0"/>
              </a:spcBef>
              <a:spcAft>
                <a:spcPct val="0"/>
              </a:spcAft>
              <a:buClr>
                <a:srgbClr val="204288"/>
              </a:buClr>
              <a:buSzTx/>
              <a:buFont typeface="Wingdings" pitchFamily="2" charset="2"/>
              <a:buNone/>
              <a:tabLst/>
              <a:defRPr/>
            </a:pPr>
            <a:r>
              <a:rPr kumimoji="0" lang="fr-CH" sz="4000" b="0" i="0" u="none" strike="noStrike" kern="0" cap="none" spc="0" normalizeH="0" baseline="0" noProof="0" dirty="0">
                <a:ln>
                  <a:noFill/>
                </a:ln>
                <a:solidFill>
                  <a:schemeClr val="bg1"/>
                </a:solidFill>
                <a:effectLst/>
                <a:uLnTx/>
                <a:uFillTx/>
                <a:latin typeface="Calibri Light" pitchFamily="34" charset="0"/>
                <a:cs typeface="Calibri Light" pitchFamily="34" charset="0"/>
              </a:rPr>
              <a:t>FOR YOUR ATTENTION</a:t>
            </a:r>
            <a:endParaRPr kumimoji="0" lang="fr-FR" sz="4000" b="0" i="0" u="none" strike="noStrike" kern="0" cap="none" spc="0" normalizeH="0" baseline="0" noProof="0" dirty="0">
              <a:ln>
                <a:noFill/>
              </a:ln>
              <a:solidFill>
                <a:schemeClr val="bg1"/>
              </a:solidFill>
              <a:effectLst/>
              <a:uLnTx/>
              <a:uFillTx/>
              <a:latin typeface="Calibri Light" pitchFamily="34" charset="0"/>
              <a:cs typeface="Calibri Light" pitchFamily="34" charset="0"/>
            </a:endParaRPr>
          </a:p>
        </p:txBody>
      </p:sp>
      <p:pic>
        <p:nvPicPr>
          <p:cNvPr id="5" name="Logo bleu" descr="Logo + bannière + baseligne.png">
            <a:extLst>
              <a:ext uri="{FF2B5EF4-FFF2-40B4-BE49-F238E27FC236}">
                <a16:creationId xmlns="" xmlns:a16="http://schemas.microsoft.com/office/drawing/2014/main" id="{35601BCB-90CD-4348-8AEE-E627ED1A7678}"/>
              </a:ext>
            </a:extLst>
          </p:cNvPr>
          <p:cNvPicPr>
            <a:picLocks noChangeAspect="1"/>
          </p:cNvPicPr>
          <p:nvPr userDrawn="1"/>
        </p:nvPicPr>
        <p:blipFill rotWithShape="1">
          <a:blip r:embed="rId2" cstate="print"/>
          <a:srcRect t="13051"/>
          <a:stretch/>
        </p:blipFill>
        <p:spPr>
          <a:xfrm>
            <a:off x="501649" y="1"/>
            <a:ext cx="1408883" cy="1635645"/>
          </a:xfrm>
          <a:prstGeom prst="rect">
            <a:avLst/>
          </a:prstGeom>
        </p:spPr>
      </p:pic>
    </p:spTree>
    <p:extLst>
      <p:ext uri="{BB962C8B-B14F-4D97-AF65-F5344CB8AC3E}">
        <p14:creationId xmlns:p14="http://schemas.microsoft.com/office/powerpoint/2010/main" val="100665760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40">
          <p15:clr>
            <a:srgbClr val="FBAE40"/>
          </p15:clr>
        </p15:guide>
        <p15:guide id="2" pos="385">
          <p15:clr>
            <a:srgbClr val="547EB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Logo + Editable text">
    <p:spTree>
      <p:nvGrpSpPr>
        <p:cNvPr id="1" name=""/>
        <p:cNvGrpSpPr/>
        <p:nvPr/>
      </p:nvGrpSpPr>
      <p:grpSpPr>
        <a:xfrm>
          <a:off x="0" y="0"/>
          <a:ext cx="0" cy="0"/>
          <a:chOff x="0" y="0"/>
          <a:chExt cx="0" cy="0"/>
        </a:xfrm>
      </p:grpSpPr>
      <p:sp>
        <p:nvSpPr>
          <p:cNvPr id="4" name="Espace réservé du texte">
            <a:extLst>
              <a:ext uri="{FF2B5EF4-FFF2-40B4-BE49-F238E27FC236}">
                <a16:creationId xmlns="" xmlns:a16="http://schemas.microsoft.com/office/drawing/2014/main" id="{DBF78470-54D8-40C3-8224-B163A1B9BC12}"/>
              </a:ext>
            </a:extLst>
          </p:cNvPr>
          <p:cNvSpPr>
            <a:spLocks noGrp="1"/>
          </p:cNvSpPr>
          <p:nvPr>
            <p:ph type="body" sz="quarter" idx="10"/>
          </p:nvPr>
        </p:nvSpPr>
        <p:spPr>
          <a:xfrm>
            <a:off x="539752" y="2136140"/>
            <a:ext cx="8353425" cy="935990"/>
          </a:xfrm>
          <a:prstGeom prst="rect">
            <a:avLst/>
          </a:prstGeom>
        </p:spPr>
        <p:txBody>
          <a:bodyPr lIns="72000" tIns="0" rIns="72000" bIns="0"/>
          <a:lstStyle>
            <a:lvl1pPr>
              <a:lnSpc>
                <a:spcPct val="80000"/>
              </a:lnSpc>
              <a:defRPr sz="4000" b="1">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fr-FR" dirty="0"/>
              <a:t>Cliquez pour modifier les styles du texte du masque</a:t>
            </a:r>
          </a:p>
        </p:txBody>
      </p:sp>
      <p:pic>
        <p:nvPicPr>
          <p:cNvPr id="5" name="Logo bleu" descr="Logo + bannière + baseligne.png">
            <a:extLst>
              <a:ext uri="{FF2B5EF4-FFF2-40B4-BE49-F238E27FC236}">
                <a16:creationId xmlns="" xmlns:a16="http://schemas.microsoft.com/office/drawing/2014/main" id="{CED4EC6B-639C-4A5C-84D3-C1E64F4C2EA7}"/>
              </a:ext>
            </a:extLst>
          </p:cNvPr>
          <p:cNvPicPr>
            <a:picLocks noChangeAspect="1"/>
          </p:cNvPicPr>
          <p:nvPr userDrawn="1"/>
        </p:nvPicPr>
        <p:blipFill rotWithShape="1">
          <a:blip r:embed="rId2" cstate="print"/>
          <a:srcRect t="13051"/>
          <a:stretch/>
        </p:blipFill>
        <p:spPr>
          <a:xfrm>
            <a:off x="501649" y="1"/>
            <a:ext cx="1408883" cy="1635645"/>
          </a:xfrm>
          <a:prstGeom prst="rect">
            <a:avLst/>
          </a:prstGeom>
        </p:spPr>
      </p:pic>
    </p:spTree>
    <p:extLst>
      <p:ext uri="{BB962C8B-B14F-4D97-AF65-F5344CB8AC3E}">
        <p14:creationId xmlns:p14="http://schemas.microsoft.com/office/powerpoint/2010/main" val="82144636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40">
          <p15:clr>
            <a:srgbClr val="FBAE40"/>
          </p15:clr>
        </p15:guide>
        <p15:guide id="2" pos="385">
          <p15:clr>
            <a:srgbClr val="547EB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Logo + Leading innovation">
    <p:spTree>
      <p:nvGrpSpPr>
        <p:cNvPr id="1" name=""/>
        <p:cNvGrpSpPr/>
        <p:nvPr/>
      </p:nvGrpSpPr>
      <p:grpSpPr>
        <a:xfrm>
          <a:off x="0" y="0"/>
          <a:ext cx="0" cy="0"/>
          <a:chOff x="0" y="0"/>
          <a:chExt cx="0" cy="0"/>
        </a:xfrm>
      </p:grpSpPr>
      <p:sp>
        <p:nvSpPr>
          <p:cNvPr id="7" name="Texte">
            <a:extLst>
              <a:ext uri="{FF2B5EF4-FFF2-40B4-BE49-F238E27FC236}">
                <a16:creationId xmlns="" xmlns:a16="http://schemas.microsoft.com/office/drawing/2014/main" id="{BB01FBF7-D227-46F1-8B2F-8FBD15165F33}"/>
              </a:ext>
            </a:extLst>
          </p:cNvPr>
          <p:cNvSpPr txBox="1">
            <a:spLocks noChangeArrowheads="1"/>
          </p:cNvSpPr>
          <p:nvPr userDrawn="1"/>
        </p:nvSpPr>
        <p:spPr>
          <a:xfrm>
            <a:off x="539752" y="2139704"/>
            <a:ext cx="8353425" cy="864093"/>
          </a:xfrm>
          <a:prstGeom prst="rect">
            <a:avLst/>
          </a:prstGeom>
        </p:spPr>
        <p:txBody>
          <a:bodyPr lIns="0" tIns="0" rIns="72000" bIns="0" anchor="t" anchorCtr="0"/>
          <a:lstStyle/>
          <a:p>
            <a:pPr marL="71998" marR="0" lvl="0" indent="0" algn="l" defTabSz="179996" rtl="0" eaLnBrk="1" fontAlgn="base" latinLnBrk="0" hangingPunct="1">
              <a:lnSpc>
                <a:spcPct val="80000"/>
              </a:lnSpc>
              <a:spcBef>
                <a:spcPts val="0"/>
              </a:spcBef>
              <a:spcAft>
                <a:spcPct val="0"/>
              </a:spcAft>
              <a:buClr>
                <a:srgbClr val="204288"/>
              </a:buClr>
              <a:buSzTx/>
              <a:buFont typeface="Wingdings" pitchFamily="2" charset="2"/>
              <a:buNone/>
              <a:tabLst/>
              <a:defRPr/>
            </a:pPr>
            <a:r>
              <a:rPr kumimoji="0" lang="fr-CH" sz="4000" b="1" i="0" u="none" strike="noStrike" kern="0" cap="none" spc="0" normalizeH="0" baseline="0" noProof="0" dirty="0">
                <a:ln>
                  <a:noFill/>
                </a:ln>
                <a:solidFill>
                  <a:schemeClr val="bg1"/>
                </a:solidFill>
                <a:effectLst/>
                <a:uLnTx/>
                <a:uFillTx/>
                <a:latin typeface="Calibri" pitchFamily="34" charset="0"/>
                <a:cs typeface="Calibri" pitchFamily="34" charset="0"/>
              </a:rPr>
              <a:t>LEADING INNOVATION</a:t>
            </a:r>
          </a:p>
          <a:p>
            <a:pPr marL="71998" marR="0" lvl="0" indent="0" algn="l" defTabSz="179996" rtl="0" eaLnBrk="1" fontAlgn="base" latinLnBrk="0" hangingPunct="1">
              <a:lnSpc>
                <a:spcPct val="80000"/>
              </a:lnSpc>
              <a:spcBef>
                <a:spcPts val="0"/>
              </a:spcBef>
              <a:spcAft>
                <a:spcPct val="0"/>
              </a:spcAft>
              <a:buClr>
                <a:srgbClr val="204288"/>
              </a:buClr>
              <a:buSzTx/>
              <a:buFont typeface="Wingdings" pitchFamily="2" charset="2"/>
              <a:buNone/>
              <a:tabLst/>
              <a:defRPr/>
            </a:pPr>
            <a:r>
              <a:rPr kumimoji="0" lang="fr-CH" sz="4000" b="0" i="0" u="none" strike="noStrike" kern="0" cap="none" spc="0" normalizeH="0" baseline="0" noProof="0" dirty="0">
                <a:ln>
                  <a:noFill/>
                </a:ln>
                <a:solidFill>
                  <a:schemeClr val="bg1"/>
                </a:solidFill>
                <a:effectLst/>
                <a:uLnTx/>
                <a:uFillTx/>
                <a:latin typeface="Calibri Light" pitchFamily="34" charset="0"/>
                <a:cs typeface="Calibri Light" pitchFamily="34" charset="0"/>
              </a:rPr>
              <a:t>WITH CREATIVITY AND PASSION</a:t>
            </a:r>
            <a:endParaRPr kumimoji="0" lang="fr-FR" sz="4000" b="0" i="0" u="none" strike="noStrike" kern="0" cap="none" spc="0" normalizeH="0" baseline="0" noProof="0" dirty="0">
              <a:ln>
                <a:noFill/>
              </a:ln>
              <a:solidFill>
                <a:schemeClr val="bg1"/>
              </a:solidFill>
              <a:effectLst/>
              <a:uLnTx/>
              <a:uFillTx/>
              <a:latin typeface="Calibri Light" pitchFamily="34" charset="0"/>
              <a:cs typeface="Calibri Light" pitchFamily="34" charset="0"/>
            </a:endParaRPr>
          </a:p>
        </p:txBody>
      </p:sp>
      <p:pic>
        <p:nvPicPr>
          <p:cNvPr id="5" name="Logo bleu" descr="Logo + bannière + baseligne.png">
            <a:extLst>
              <a:ext uri="{FF2B5EF4-FFF2-40B4-BE49-F238E27FC236}">
                <a16:creationId xmlns="" xmlns:a16="http://schemas.microsoft.com/office/drawing/2014/main" id="{FA544F6D-E3A0-4C4B-9488-1009B7501756}"/>
              </a:ext>
            </a:extLst>
          </p:cNvPr>
          <p:cNvPicPr>
            <a:picLocks noChangeAspect="1"/>
          </p:cNvPicPr>
          <p:nvPr userDrawn="1"/>
        </p:nvPicPr>
        <p:blipFill rotWithShape="1">
          <a:blip r:embed="rId2" cstate="print"/>
          <a:srcRect t="13051"/>
          <a:stretch/>
        </p:blipFill>
        <p:spPr>
          <a:xfrm>
            <a:off x="501649" y="1"/>
            <a:ext cx="1408883" cy="1635645"/>
          </a:xfrm>
          <a:prstGeom prst="rect">
            <a:avLst/>
          </a:prstGeom>
        </p:spPr>
      </p:pic>
    </p:spTree>
    <p:extLst>
      <p:ext uri="{BB962C8B-B14F-4D97-AF65-F5344CB8AC3E}">
        <p14:creationId xmlns:p14="http://schemas.microsoft.com/office/powerpoint/2010/main" val="70502807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lors">
    <p:spTree>
      <p:nvGrpSpPr>
        <p:cNvPr id="1" name=""/>
        <p:cNvGrpSpPr/>
        <p:nvPr/>
      </p:nvGrpSpPr>
      <p:grpSpPr>
        <a:xfrm>
          <a:off x="0" y="0"/>
          <a:ext cx="0" cy="0"/>
          <a:chOff x="0" y="0"/>
          <a:chExt cx="0" cy="0"/>
        </a:xfrm>
      </p:grpSpPr>
      <p:sp>
        <p:nvSpPr>
          <p:cNvPr id="5" name="Espace réservé du numéro de diapositive">
            <a:extLst>
              <a:ext uri="{FF2B5EF4-FFF2-40B4-BE49-F238E27FC236}">
                <a16:creationId xmlns="" xmlns:a16="http://schemas.microsoft.com/office/drawing/2014/main" id="{F2ECC855-4F59-45B3-9A90-CEEDFFF558F4}"/>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3" name="Espace réservé de la date">
            <a:extLst>
              <a:ext uri="{FF2B5EF4-FFF2-40B4-BE49-F238E27FC236}">
                <a16:creationId xmlns="" xmlns:a16="http://schemas.microsoft.com/office/drawing/2014/main" id="{5A548611-048D-4CB0-A2E2-362F807DADF5}"/>
              </a:ext>
            </a:extLst>
          </p:cNvPr>
          <p:cNvSpPr>
            <a:spLocks noGrp="1"/>
          </p:cNvSpPr>
          <p:nvPr>
            <p:ph type="dt" sz="half" idx="10"/>
          </p:nvPr>
        </p:nvSpPr>
        <p:spPr/>
        <p:txBody>
          <a:bodyPr/>
          <a:lstStyle/>
          <a:p>
            <a:fld id="{E70D9EB3-2518-4863-A13B-3EAB1001F9F7}" type="datetime1">
              <a:rPr lang="fr-FR" smtClean="0"/>
              <a:t>06/10/2021</a:t>
            </a:fld>
            <a:endParaRPr lang="fr-CH" dirty="0"/>
          </a:p>
        </p:txBody>
      </p:sp>
      <p:sp>
        <p:nvSpPr>
          <p:cNvPr id="4" name="Espace réservé du pied de page">
            <a:extLst>
              <a:ext uri="{FF2B5EF4-FFF2-40B4-BE49-F238E27FC236}">
                <a16:creationId xmlns="" xmlns:a16="http://schemas.microsoft.com/office/drawing/2014/main" id="{2595219B-53CD-40CE-A654-8624497A6E5F}"/>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
        <p:nvSpPr>
          <p:cNvPr id="2" name="ZoneTexte 1">
            <a:extLst>
              <a:ext uri="{FF2B5EF4-FFF2-40B4-BE49-F238E27FC236}">
                <a16:creationId xmlns="" xmlns:a16="http://schemas.microsoft.com/office/drawing/2014/main" id="{C0236E3D-F478-443B-9782-27E4A586D772}"/>
              </a:ext>
            </a:extLst>
          </p:cNvPr>
          <p:cNvSpPr txBox="1"/>
          <p:nvPr userDrawn="1"/>
        </p:nvSpPr>
        <p:spPr>
          <a:xfrm>
            <a:off x="259986" y="243336"/>
            <a:ext cx="3879965" cy="456414"/>
          </a:xfrm>
          <a:prstGeom prst="rect">
            <a:avLst/>
          </a:prstGeom>
          <a:noFill/>
        </p:spPr>
        <p:txBody>
          <a:bodyPr wrap="none" lIns="72000" rIns="72000" rtlCol="0" anchor="t" anchorCtr="0">
            <a:noAutofit/>
          </a:bodyPr>
          <a:lstStyle/>
          <a:p>
            <a:pPr algn="l">
              <a:lnSpc>
                <a:spcPct val="80000"/>
              </a:lnSpc>
              <a:spcBef>
                <a:spcPts val="0"/>
              </a:spcBef>
              <a:buClr>
                <a:srgbClr val="204288"/>
              </a:buClr>
            </a:pPr>
            <a:r>
              <a:rPr lang="en-GB" kern="0" dirty="0">
                <a:solidFill>
                  <a:schemeClr val="tx1"/>
                </a:solidFill>
                <a:latin typeface="Calibri"/>
              </a:rPr>
              <a:t>PLUMETTAZ BRANDING</a:t>
            </a:r>
          </a:p>
          <a:p>
            <a:pPr algn="l">
              <a:lnSpc>
                <a:spcPct val="80000"/>
              </a:lnSpc>
              <a:spcBef>
                <a:spcPts val="0"/>
              </a:spcBef>
              <a:buClr>
                <a:srgbClr val="204288"/>
              </a:buClr>
            </a:pPr>
            <a:r>
              <a:rPr lang="en-GB" b="1" kern="0" dirty="0">
                <a:solidFill>
                  <a:schemeClr val="tx1"/>
                </a:solidFill>
                <a:latin typeface="Calibri"/>
              </a:rPr>
              <a:t>POWERPOINT COLORS</a:t>
            </a:r>
          </a:p>
        </p:txBody>
      </p:sp>
      <p:cxnSp>
        <p:nvCxnSpPr>
          <p:cNvPr id="8" name="Connecteur droit 7">
            <a:extLst>
              <a:ext uri="{FF2B5EF4-FFF2-40B4-BE49-F238E27FC236}">
                <a16:creationId xmlns="" xmlns:a16="http://schemas.microsoft.com/office/drawing/2014/main" id="{45ABBBBE-C658-4548-90E7-97B2B7CBADFE}"/>
              </a:ext>
            </a:extLst>
          </p:cNvPr>
          <p:cNvCxnSpPr>
            <a:cxnSpLocks/>
          </p:cNvCxnSpPr>
          <p:nvPr userDrawn="1"/>
        </p:nvCxnSpPr>
        <p:spPr>
          <a:xfrm>
            <a:off x="344959" y="736401"/>
            <a:ext cx="288032"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3508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tandard + Logo + Title + Text ">
    <p:spTree>
      <p:nvGrpSpPr>
        <p:cNvPr id="1" name=""/>
        <p:cNvGrpSpPr/>
        <p:nvPr/>
      </p:nvGrpSpPr>
      <p:grpSpPr>
        <a:xfrm>
          <a:off x="0" y="0"/>
          <a:ext cx="0" cy="0"/>
          <a:chOff x="0" y="0"/>
          <a:chExt cx="0" cy="0"/>
        </a:xfrm>
      </p:grpSpPr>
      <p:sp>
        <p:nvSpPr>
          <p:cNvPr id="7" name="Espace réservé du pied de page">
            <a:extLst>
              <a:ext uri="{FF2B5EF4-FFF2-40B4-BE49-F238E27FC236}">
                <a16:creationId xmlns="" xmlns:a16="http://schemas.microsoft.com/office/drawing/2014/main" id="{4A410835-DDA1-4F40-80B3-5D8CEF60DDD5}"/>
              </a:ext>
            </a:extLst>
          </p:cNvPr>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smtClean="0">
                <a:cs typeface="Calibri" pitchFamily="34" charset="0"/>
              </a:rPr>
              <a:t>Virtual, 4-8 October 2021</a:t>
            </a:r>
            <a:endParaRPr lang="fr-FR" b="1" dirty="0"/>
          </a:p>
        </p:txBody>
      </p:sp>
      <p:sp>
        <p:nvSpPr>
          <p:cNvPr id="8" name="Espace réservé du numéro de diapositive">
            <a:extLst>
              <a:ext uri="{FF2B5EF4-FFF2-40B4-BE49-F238E27FC236}">
                <a16:creationId xmlns="" xmlns:a16="http://schemas.microsoft.com/office/drawing/2014/main" id="{B04F528E-47F2-4AE1-AF94-F8DF36266DE2}"/>
              </a:ext>
            </a:extLst>
          </p:cNvPr>
          <p:cNvSpPr>
            <a:spLocks noGrp="1"/>
          </p:cNvSpPr>
          <p:nvPr>
            <p:ph type="sldNum" sz="quarter" idx="16"/>
          </p:nvPr>
        </p:nvSpPr>
        <p:spPr/>
        <p:txBody>
          <a:bodyPr/>
          <a:lstStyle/>
          <a:p>
            <a:fld id="{3242228F-7E59-4634-99A0-C351006F704F}" type="slidenum">
              <a:rPr lang="fr-FR" smtClean="0"/>
              <a:pPr/>
              <a:t>‹#›</a:t>
            </a:fld>
            <a:endParaRPr lang="fr-FR" dirty="0"/>
          </a:p>
        </p:txBody>
      </p:sp>
      <p:sp>
        <p:nvSpPr>
          <p:cNvPr id="11" name="Texte principal">
            <a:extLst>
              <a:ext uri="{FF2B5EF4-FFF2-40B4-BE49-F238E27FC236}">
                <a16:creationId xmlns="" xmlns:a16="http://schemas.microsoft.com/office/drawing/2014/main" id="{B36AFCEA-15A1-40E4-841D-B13792C7D45A}"/>
              </a:ext>
            </a:extLst>
          </p:cNvPr>
          <p:cNvSpPr>
            <a:spLocks noGrp="1"/>
          </p:cNvSpPr>
          <p:nvPr>
            <p:ph idx="1"/>
          </p:nvPr>
        </p:nvSpPr>
        <p:spPr>
          <a:xfrm>
            <a:off x="251521" y="1058867"/>
            <a:ext cx="8641656" cy="3817937"/>
          </a:xfrm>
          <a:prstGeom prst="rect">
            <a:avLst/>
          </a:prstGeom>
        </p:spPr>
        <p:txBody>
          <a:bodyPr vert="horz" lIns="72000" tIns="18000" rIns="72000" bIns="18000" rtlCol="0">
            <a:normAutofit/>
          </a:bodyPr>
          <a:lstStyle>
            <a:lvl2pPr>
              <a:buSzPct val="90000"/>
              <a:defRPr/>
            </a:lvl2pPr>
            <a:lvl3pPr>
              <a:buSzPct val="90000"/>
              <a:defRPr/>
            </a:lvl3pPr>
            <a:lvl4pPr>
              <a:buSzPct val="90000"/>
              <a:defRPr/>
            </a:lvl4pPr>
            <a:lvl5pPr>
              <a:buSzPct val="9000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Titre">
            <a:extLst>
              <a:ext uri="{FF2B5EF4-FFF2-40B4-BE49-F238E27FC236}">
                <a16:creationId xmlns="" xmlns:a16="http://schemas.microsoft.com/office/drawing/2014/main" id="{8304A1A2-27B4-4090-BCCC-DEA0978634B1}"/>
              </a:ext>
            </a:extLst>
          </p:cNvPr>
          <p:cNvSpPr>
            <a:spLocks noGrp="1"/>
          </p:cNvSpPr>
          <p:nvPr>
            <p:ph type="title"/>
          </p:nvPr>
        </p:nvSpPr>
        <p:spPr/>
        <p:txBody>
          <a:bodyPr/>
          <a:lstStyle/>
          <a:p>
            <a:r>
              <a:rPr lang="fr-FR" dirty="0"/>
              <a:t>Modifiez le style du titre</a:t>
            </a:r>
            <a:endParaRPr lang="en-GB" dirty="0"/>
          </a:p>
        </p:txBody>
      </p:sp>
    </p:spTree>
    <p:extLst>
      <p:ext uri="{BB962C8B-B14F-4D97-AF65-F5344CB8AC3E}">
        <p14:creationId xmlns:p14="http://schemas.microsoft.com/office/powerpoint/2010/main" val="32664790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andard + Logo + Title + Text ">
    <p:spTree>
      <p:nvGrpSpPr>
        <p:cNvPr id="1" name=""/>
        <p:cNvGrpSpPr/>
        <p:nvPr/>
      </p:nvGrpSpPr>
      <p:grpSpPr>
        <a:xfrm>
          <a:off x="0" y="0"/>
          <a:ext cx="0" cy="0"/>
          <a:chOff x="0" y="0"/>
          <a:chExt cx="0" cy="0"/>
        </a:xfrm>
      </p:grpSpPr>
      <p:sp>
        <p:nvSpPr>
          <p:cNvPr id="3" name="Espace réservé de la date">
            <a:extLst>
              <a:ext uri="{FF2B5EF4-FFF2-40B4-BE49-F238E27FC236}">
                <a16:creationId xmlns="" xmlns:a16="http://schemas.microsoft.com/office/drawing/2014/main" id="{2E0AF2DC-5A7B-4C7C-A469-7A3845BAB5CE}"/>
              </a:ext>
            </a:extLst>
          </p:cNvPr>
          <p:cNvSpPr>
            <a:spLocks noGrp="1"/>
          </p:cNvSpPr>
          <p:nvPr>
            <p:ph type="dt" sz="half" idx="14"/>
          </p:nvPr>
        </p:nvSpPr>
        <p:spPr/>
        <p:txBody>
          <a:bodyPr/>
          <a:lstStyle/>
          <a:p>
            <a:fld id="{94460915-2688-43CA-A41E-7A831D36837F}" type="datetime1">
              <a:rPr lang="fr-FR" smtClean="0"/>
              <a:t>06/10/2021</a:t>
            </a:fld>
            <a:endParaRPr lang="fr-CH" dirty="0"/>
          </a:p>
        </p:txBody>
      </p:sp>
      <p:sp>
        <p:nvSpPr>
          <p:cNvPr id="7" name="Espace réservé du pied de page">
            <a:extLst>
              <a:ext uri="{FF2B5EF4-FFF2-40B4-BE49-F238E27FC236}">
                <a16:creationId xmlns="" xmlns:a16="http://schemas.microsoft.com/office/drawing/2014/main" id="{4A410835-DDA1-4F40-80B3-5D8CEF60DDD5}"/>
              </a:ext>
            </a:extLst>
          </p:cNvPr>
          <p:cNvSpPr>
            <a:spLocks noGrp="1"/>
          </p:cNvSpPr>
          <p:nvPr>
            <p:ph type="ftr" sz="quarter" idx="15"/>
          </p:nvPr>
        </p:nvSpPr>
        <p:spPr/>
        <p:txBody>
          <a:bodyPr/>
          <a:lstStyle/>
          <a:p>
            <a:r>
              <a:rPr lang="en-US" kern="0">
                <a:cs typeface="Calibri" pitchFamily="34" charset="0"/>
              </a:rPr>
              <a:t>WHAT IS JETTING ?</a:t>
            </a:r>
            <a:endParaRPr lang="fr-FR" b="1" dirty="0"/>
          </a:p>
        </p:txBody>
      </p:sp>
      <p:sp>
        <p:nvSpPr>
          <p:cNvPr id="8" name="Espace réservé du numéro de diapositive">
            <a:extLst>
              <a:ext uri="{FF2B5EF4-FFF2-40B4-BE49-F238E27FC236}">
                <a16:creationId xmlns="" xmlns:a16="http://schemas.microsoft.com/office/drawing/2014/main" id="{B04F528E-47F2-4AE1-AF94-F8DF36266DE2}"/>
              </a:ext>
            </a:extLst>
          </p:cNvPr>
          <p:cNvSpPr>
            <a:spLocks noGrp="1"/>
          </p:cNvSpPr>
          <p:nvPr>
            <p:ph type="sldNum" sz="quarter" idx="16"/>
          </p:nvPr>
        </p:nvSpPr>
        <p:spPr/>
        <p:txBody>
          <a:bodyPr/>
          <a:lstStyle/>
          <a:p>
            <a:fld id="{3242228F-7E59-4634-99A0-C351006F704F}" type="slidenum">
              <a:rPr lang="fr-FR" smtClean="0"/>
              <a:pPr/>
              <a:t>‹#›</a:t>
            </a:fld>
            <a:endParaRPr lang="fr-FR" dirty="0"/>
          </a:p>
        </p:txBody>
      </p:sp>
      <p:sp>
        <p:nvSpPr>
          <p:cNvPr id="10" name="Texte principal 2">
            <a:extLst>
              <a:ext uri="{FF2B5EF4-FFF2-40B4-BE49-F238E27FC236}">
                <a16:creationId xmlns="" xmlns:a16="http://schemas.microsoft.com/office/drawing/2014/main" id="{DF290DB0-5C3D-4C30-B6DF-3797BAE770A6}"/>
              </a:ext>
            </a:extLst>
          </p:cNvPr>
          <p:cNvSpPr>
            <a:spLocks noGrp="1"/>
          </p:cNvSpPr>
          <p:nvPr>
            <p:ph idx="17"/>
          </p:nvPr>
        </p:nvSpPr>
        <p:spPr>
          <a:xfrm>
            <a:off x="4572000" y="1058861"/>
            <a:ext cx="4322763" cy="3817940"/>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11" name="Texte principal 1">
            <a:extLst>
              <a:ext uri="{FF2B5EF4-FFF2-40B4-BE49-F238E27FC236}">
                <a16:creationId xmlns="" xmlns:a16="http://schemas.microsoft.com/office/drawing/2014/main" id="{B36AFCEA-15A1-40E4-841D-B13792C7D45A}"/>
              </a:ext>
            </a:extLst>
          </p:cNvPr>
          <p:cNvSpPr>
            <a:spLocks noGrp="1"/>
          </p:cNvSpPr>
          <p:nvPr>
            <p:ph idx="1"/>
          </p:nvPr>
        </p:nvSpPr>
        <p:spPr>
          <a:xfrm>
            <a:off x="252000" y="1058864"/>
            <a:ext cx="4320003" cy="3817940"/>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Titre">
            <a:extLst>
              <a:ext uri="{FF2B5EF4-FFF2-40B4-BE49-F238E27FC236}">
                <a16:creationId xmlns="" xmlns:a16="http://schemas.microsoft.com/office/drawing/2014/main" id="{8304A1A2-27B4-4090-BCCC-DEA0978634B1}"/>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1028525855"/>
      </p:ext>
    </p:extLst>
  </p:cSld>
  <p:clrMapOvr>
    <a:masterClrMapping/>
  </p:clrMapOvr>
  <p:extLst>
    <p:ext uri="{DCECCB84-F9BA-43D5-87BE-67443E8EF086}">
      <p15:sldGuideLst xmlns:p15="http://schemas.microsoft.com/office/powerpoint/2012/main">
        <p15:guide id="1" pos="2925">
          <p15:clr>
            <a:srgbClr val="547EBF"/>
          </p15:clr>
        </p15:guide>
        <p15:guide id="2" pos="2835">
          <p15:clr>
            <a:srgbClr val="547EB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andard + Logo + Title + Text ">
    <p:spTree>
      <p:nvGrpSpPr>
        <p:cNvPr id="1" name=""/>
        <p:cNvGrpSpPr/>
        <p:nvPr/>
      </p:nvGrpSpPr>
      <p:grpSpPr>
        <a:xfrm>
          <a:off x="0" y="0"/>
          <a:ext cx="0" cy="0"/>
          <a:chOff x="0" y="0"/>
          <a:chExt cx="0" cy="0"/>
        </a:xfrm>
      </p:grpSpPr>
      <p:sp>
        <p:nvSpPr>
          <p:cNvPr id="3" name="Espace réservé de la date">
            <a:extLst>
              <a:ext uri="{FF2B5EF4-FFF2-40B4-BE49-F238E27FC236}">
                <a16:creationId xmlns="" xmlns:a16="http://schemas.microsoft.com/office/drawing/2014/main" id="{2E0AF2DC-5A7B-4C7C-A469-7A3845BAB5CE}"/>
              </a:ext>
            </a:extLst>
          </p:cNvPr>
          <p:cNvSpPr>
            <a:spLocks noGrp="1"/>
          </p:cNvSpPr>
          <p:nvPr>
            <p:ph type="dt" sz="half" idx="14"/>
          </p:nvPr>
        </p:nvSpPr>
        <p:spPr/>
        <p:txBody>
          <a:bodyPr/>
          <a:lstStyle/>
          <a:p>
            <a:fld id="{4CE9AFFE-03FE-4FE8-82FC-5725D9C7CE0E}" type="datetime1">
              <a:rPr lang="fr-FR" smtClean="0"/>
              <a:t>06/10/2021</a:t>
            </a:fld>
            <a:endParaRPr lang="fr-CH" dirty="0"/>
          </a:p>
        </p:txBody>
      </p:sp>
      <p:sp>
        <p:nvSpPr>
          <p:cNvPr id="7" name="Espace réservé du pied de page">
            <a:extLst>
              <a:ext uri="{FF2B5EF4-FFF2-40B4-BE49-F238E27FC236}">
                <a16:creationId xmlns="" xmlns:a16="http://schemas.microsoft.com/office/drawing/2014/main" id="{4A410835-DDA1-4F40-80B3-5D8CEF60DDD5}"/>
              </a:ext>
            </a:extLst>
          </p:cNvPr>
          <p:cNvSpPr>
            <a:spLocks noGrp="1"/>
          </p:cNvSpPr>
          <p:nvPr>
            <p:ph type="ftr" sz="quarter" idx="15"/>
          </p:nvPr>
        </p:nvSpPr>
        <p:spPr/>
        <p:txBody>
          <a:bodyPr/>
          <a:lstStyle/>
          <a:p>
            <a:r>
              <a:rPr lang="en-US" kern="0">
                <a:cs typeface="Calibri" pitchFamily="34" charset="0"/>
              </a:rPr>
              <a:t>WHAT IS JETTING ?</a:t>
            </a:r>
            <a:endParaRPr lang="fr-FR" b="1" dirty="0"/>
          </a:p>
        </p:txBody>
      </p:sp>
      <p:sp>
        <p:nvSpPr>
          <p:cNvPr id="8" name="Espace réservé du numéro de diapositive">
            <a:extLst>
              <a:ext uri="{FF2B5EF4-FFF2-40B4-BE49-F238E27FC236}">
                <a16:creationId xmlns="" xmlns:a16="http://schemas.microsoft.com/office/drawing/2014/main" id="{B04F528E-47F2-4AE1-AF94-F8DF36266DE2}"/>
              </a:ext>
            </a:extLst>
          </p:cNvPr>
          <p:cNvSpPr>
            <a:spLocks noGrp="1"/>
          </p:cNvSpPr>
          <p:nvPr>
            <p:ph type="sldNum" sz="quarter" idx="16"/>
          </p:nvPr>
        </p:nvSpPr>
        <p:spPr/>
        <p:txBody>
          <a:bodyPr/>
          <a:lstStyle/>
          <a:p>
            <a:fld id="{3242228F-7E59-4634-99A0-C351006F704F}" type="slidenum">
              <a:rPr lang="fr-FR" smtClean="0"/>
              <a:pPr/>
              <a:t>‹#›</a:t>
            </a:fld>
            <a:endParaRPr lang="fr-FR" dirty="0"/>
          </a:p>
        </p:txBody>
      </p:sp>
      <p:sp>
        <p:nvSpPr>
          <p:cNvPr id="10" name="Texte principal 4">
            <a:extLst>
              <a:ext uri="{FF2B5EF4-FFF2-40B4-BE49-F238E27FC236}">
                <a16:creationId xmlns="" xmlns:a16="http://schemas.microsoft.com/office/drawing/2014/main" id="{DF290DB0-5C3D-4C30-B6DF-3797BAE770A6}"/>
              </a:ext>
            </a:extLst>
          </p:cNvPr>
          <p:cNvSpPr>
            <a:spLocks noGrp="1"/>
          </p:cNvSpPr>
          <p:nvPr>
            <p:ph idx="17"/>
          </p:nvPr>
        </p:nvSpPr>
        <p:spPr>
          <a:xfrm>
            <a:off x="4572001" y="1851673"/>
            <a:ext cx="4322763" cy="3025131"/>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11" name="Texte principal 3">
            <a:extLst>
              <a:ext uri="{FF2B5EF4-FFF2-40B4-BE49-F238E27FC236}">
                <a16:creationId xmlns="" xmlns:a16="http://schemas.microsoft.com/office/drawing/2014/main" id="{B36AFCEA-15A1-40E4-841D-B13792C7D45A}"/>
              </a:ext>
            </a:extLst>
          </p:cNvPr>
          <p:cNvSpPr>
            <a:spLocks noGrp="1"/>
          </p:cNvSpPr>
          <p:nvPr>
            <p:ph idx="1"/>
          </p:nvPr>
        </p:nvSpPr>
        <p:spPr>
          <a:xfrm>
            <a:off x="252414" y="1851669"/>
            <a:ext cx="4319586" cy="3025130"/>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13" name="Texte principal 2">
            <a:extLst>
              <a:ext uri="{FF2B5EF4-FFF2-40B4-BE49-F238E27FC236}">
                <a16:creationId xmlns="" xmlns:a16="http://schemas.microsoft.com/office/drawing/2014/main" id="{05F3D58C-1D35-4F8C-95C0-23BBFEF258B1}"/>
              </a:ext>
            </a:extLst>
          </p:cNvPr>
          <p:cNvSpPr>
            <a:spLocks noGrp="1"/>
          </p:cNvSpPr>
          <p:nvPr>
            <p:ph idx="19" hasCustomPrompt="1"/>
          </p:nvPr>
        </p:nvSpPr>
        <p:spPr>
          <a:xfrm>
            <a:off x="4572000" y="1059186"/>
            <a:ext cx="4248000" cy="792484"/>
          </a:xfrm>
          <a:prstGeom prst="rect">
            <a:avLst/>
          </a:prstGeom>
        </p:spPr>
        <p:txBody>
          <a:bodyPr vert="horz" lIns="72000" tIns="18000" rIns="72000" bIns="18000" rtlCol="0">
            <a:normAutofit/>
          </a:bodyPr>
          <a:lstStyle>
            <a:lvl1pPr>
              <a:defRPr b="1">
                <a:solidFill>
                  <a:schemeClr val="accent1"/>
                </a:solidFill>
              </a:defRPr>
            </a:lvl1pPr>
          </a:lstStyle>
          <a:p>
            <a:pPr lvl="0"/>
            <a:r>
              <a:rPr lang="fr-FR" dirty="0"/>
              <a:t>CLIQUEZ POUR MODIFIER LES STYLES DU TEXTE DU MASQUE</a:t>
            </a:r>
            <a:endParaRPr lang="en-GB" dirty="0"/>
          </a:p>
        </p:txBody>
      </p:sp>
      <p:sp>
        <p:nvSpPr>
          <p:cNvPr id="12" name="Texte principal 1">
            <a:extLst>
              <a:ext uri="{FF2B5EF4-FFF2-40B4-BE49-F238E27FC236}">
                <a16:creationId xmlns="" xmlns:a16="http://schemas.microsoft.com/office/drawing/2014/main" id="{F444ED9E-D886-47E3-9A0A-F91102CC0D98}"/>
              </a:ext>
            </a:extLst>
          </p:cNvPr>
          <p:cNvSpPr>
            <a:spLocks noGrp="1"/>
          </p:cNvSpPr>
          <p:nvPr>
            <p:ph idx="18" hasCustomPrompt="1"/>
          </p:nvPr>
        </p:nvSpPr>
        <p:spPr>
          <a:xfrm>
            <a:off x="252414" y="1059185"/>
            <a:ext cx="4248149" cy="792484"/>
          </a:xfrm>
          <a:prstGeom prst="rect">
            <a:avLst/>
          </a:prstGeom>
        </p:spPr>
        <p:txBody>
          <a:bodyPr vert="horz" lIns="72000" tIns="18000" rIns="72000" bIns="18000" rtlCol="0">
            <a:normAutofit/>
          </a:bodyPr>
          <a:lstStyle>
            <a:lvl1pPr>
              <a:defRPr b="1">
                <a:solidFill>
                  <a:schemeClr val="accent1"/>
                </a:solidFill>
              </a:defRPr>
            </a:lvl1pPr>
          </a:lstStyle>
          <a:p>
            <a:pPr lvl="0"/>
            <a:r>
              <a:rPr lang="fr-FR" dirty="0"/>
              <a:t>CLIQUEZ POUR MODIFIER LES STYLES DU TEXTE DU MASQUE</a:t>
            </a:r>
            <a:endParaRPr lang="en-GB" dirty="0"/>
          </a:p>
        </p:txBody>
      </p:sp>
      <p:sp>
        <p:nvSpPr>
          <p:cNvPr id="9" name="Titre">
            <a:extLst>
              <a:ext uri="{FF2B5EF4-FFF2-40B4-BE49-F238E27FC236}">
                <a16:creationId xmlns="" xmlns:a16="http://schemas.microsoft.com/office/drawing/2014/main" id="{8304A1A2-27B4-4090-BCCC-DEA0978634B1}"/>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3156235723"/>
      </p:ext>
    </p:extLst>
  </p:cSld>
  <p:clrMapOvr>
    <a:masterClrMapping/>
  </p:clrMapOvr>
  <p:extLst>
    <p:ext uri="{DCECCB84-F9BA-43D5-87BE-67443E8EF086}">
      <p15:sldGuideLst xmlns:p15="http://schemas.microsoft.com/office/powerpoint/2012/main">
        <p15:guide id="1" pos="2925">
          <p15:clr>
            <a:srgbClr val="547EBF"/>
          </p15:clr>
        </p15:guide>
        <p15:guide id="2" pos="2835">
          <p15:clr>
            <a:srgbClr val="547EB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tandard + Logo + Title + Text ">
    <p:spTree>
      <p:nvGrpSpPr>
        <p:cNvPr id="1" name=""/>
        <p:cNvGrpSpPr/>
        <p:nvPr/>
      </p:nvGrpSpPr>
      <p:grpSpPr>
        <a:xfrm>
          <a:off x="0" y="0"/>
          <a:ext cx="0" cy="0"/>
          <a:chOff x="0" y="0"/>
          <a:chExt cx="0" cy="0"/>
        </a:xfrm>
      </p:grpSpPr>
      <p:sp>
        <p:nvSpPr>
          <p:cNvPr id="3" name="Espace réservé de la date">
            <a:extLst>
              <a:ext uri="{FF2B5EF4-FFF2-40B4-BE49-F238E27FC236}">
                <a16:creationId xmlns="" xmlns:a16="http://schemas.microsoft.com/office/drawing/2014/main" id="{2E0AF2DC-5A7B-4C7C-A469-7A3845BAB5CE}"/>
              </a:ext>
            </a:extLst>
          </p:cNvPr>
          <p:cNvSpPr>
            <a:spLocks noGrp="1"/>
          </p:cNvSpPr>
          <p:nvPr>
            <p:ph type="dt" sz="half" idx="14"/>
          </p:nvPr>
        </p:nvSpPr>
        <p:spPr/>
        <p:txBody>
          <a:bodyPr/>
          <a:lstStyle/>
          <a:p>
            <a:fld id="{FE4A986F-F568-4863-9DFD-AC65DBC2A712}" type="datetime1">
              <a:rPr lang="fr-FR" smtClean="0"/>
              <a:t>06/10/2021</a:t>
            </a:fld>
            <a:endParaRPr lang="fr-CH" dirty="0"/>
          </a:p>
        </p:txBody>
      </p:sp>
      <p:sp>
        <p:nvSpPr>
          <p:cNvPr id="7" name="Espace réservé du pied de page">
            <a:extLst>
              <a:ext uri="{FF2B5EF4-FFF2-40B4-BE49-F238E27FC236}">
                <a16:creationId xmlns="" xmlns:a16="http://schemas.microsoft.com/office/drawing/2014/main" id="{4A410835-DDA1-4F40-80B3-5D8CEF60DDD5}"/>
              </a:ext>
            </a:extLst>
          </p:cNvPr>
          <p:cNvSpPr>
            <a:spLocks noGrp="1"/>
          </p:cNvSpPr>
          <p:nvPr>
            <p:ph type="ftr" sz="quarter" idx="15"/>
          </p:nvPr>
        </p:nvSpPr>
        <p:spPr/>
        <p:txBody>
          <a:bodyPr/>
          <a:lstStyle/>
          <a:p>
            <a:r>
              <a:rPr lang="en-US" kern="0">
                <a:cs typeface="Calibri" pitchFamily="34" charset="0"/>
              </a:rPr>
              <a:t>WHAT IS JETTING ?</a:t>
            </a:r>
            <a:endParaRPr lang="fr-FR" b="1" dirty="0"/>
          </a:p>
        </p:txBody>
      </p:sp>
      <p:sp>
        <p:nvSpPr>
          <p:cNvPr id="8" name="Espace réservé du numéro de diapositive">
            <a:extLst>
              <a:ext uri="{FF2B5EF4-FFF2-40B4-BE49-F238E27FC236}">
                <a16:creationId xmlns="" xmlns:a16="http://schemas.microsoft.com/office/drawing/2014/main" id="{B04F528E-47F2-4AE1-AF94-F8DF36266DE2}"/>
              </a:ext>
            </a:extLst>
          </p:cNvPr>
          <p:cNvSpPr>
            <a:spLocks noGrp="1"/>
          </p:cNvSpPr>
          <p:nvPr>
            <p:ph type="sldNum" sz="quarter" idx="16"/>
          </p:nvPr>
        </p:nvSpPr>
        <p:spPr/>
        <p:txBody>
          <a:bodyPr/>
          <a:lstStyle/>
          <a:p>
            <a:fld id="{3242228F-7E59-4634-99A0-C351006F704F}" type="slidenum">
              <a:rPr lang="fr-FR" smtClean="0"/>
              <a:pPr/>
              <a:t>‹#›</a:t>
            </a:fld>
            <a:endParaRPr lang="fr-FR" dirty="0"/>
          </a:p>
        </p:txBody>
      </p:sp>
      <p:sp>
        <p:nvSpPr>
          <p:cNvPr id="14" name="Espace réservé pour une image 2">
            <a:extLst>
              <a:ext uri="{FF2B5EF4-FFF2-40B4-BE49-F238E27FC236}">
                <a16:creationId xmlns="" xmlns:a16="http://schemas.microsoft.com/office/drawing/2014/main" id="{F277490C-3B49-4560-A56F-3D9AA8F99D87}"/>
              </a:ext>
            </a:extLst>
          </p:cNvPr>
          <p:cNvSpPr>
            <a:spLocks noGrp="1"/>
          </p:cNvSpPr>
          <p:nvPr>
            <p:ph type="pic" sz="quarter" idx="21"/>
          </p:nvPr>
        </p:nvSpPr>
        <p:spPr>
          <a:xfrm>
            <a:off x="4643289" y="1851667"/>
            <a:ext cx="4176712" cy="2952107"/>
          </a:xfrm>
        </p:spPr>
        <p:txBody>
          <a:bodyPr/>
          <a:lstStyle/>
          <a:p>
            <a:endParaRPr lang="fr-CH"/>
          </a:p>
        </p:txBody>
      </p:sp>
      <p:sp>
        <p:nvSpPr>
          <p:cNvPr id="4" name="Espace réservé pour une image 1">
            <a:extLst>
              <a:ext uri="{FF2B5EF4-FFF2-40B4-BE49-F238E27FC236}">
                <a16:creationId xmlns="" xmlns:a16="http://schemas.microsoft.com/office/drawing/2014/main" id="{5D1057CC-C56D-40B8-80F3-E36F6995F42A}"/>
              </a:ext>
            </a:extLst>
          </p:cNvPr>
          <p:cNvSpPr>
            <a:spLocks noGrp="1"/>
          </p:cNvSpPr>
          <p:nvPr>
            <p:ph type="pic" sz="quarter" idx="20"/>
          </p:nvPr>
        </p:nvSpPr>
        <p:spPr>
          <a:xfrm>
            <a:off x="323850" y="1851667"/>
            <a:ext cx="4176713" cy="2952107"/>
          </a:xfrm>
        </p:spPr>
        <p:txBody>
          <a:bodyPr/>
          <a:lstStyle/>
          <a:p>
            <a:endParaRPr lang="fr-CH"/>
          </a:p>
        </p:txBody>
      </p:sp>
      <p:sp>
        <p:nvSpPr>
          <p:cNvPr id="13" name="Texte principal 2">
            <a:extLst>
              <a:ext uri="{FF2B5EF4-FFF2-40B4-BE49-F238E27FC236}">
                <a16:creationId xmlns="" xmlns:a16="http://schemas.microsoft.com/office/drawing/2014/main" id="{05F3D58C-1D35-4F8C-95C0-23BBFEF258B1}"/>
              </a:ext>
            </a:extLst>
          </p:cNvPr>
          <p:cNvSpPr>
            <a:spLocks noGrp="1"/>
          </p:cNvSpPr>
          <p:nvPr>
            <p:ph idx="19" hasCustomPrompt="1"/>
          </p:nvPr>
        </p:nvSpPr>
        <p:spPr>
          <a:xfrm>
            <a:off x="4572001" y="1059186"/>
            <a:ext cx="4247999" cy="792484"/>
          </a:xfrm>
          <a:prstGeom prst="rect">
            <a:avLst/>
          </a:prstGeom>
        </p:spPr>
        <p:txBody>
          <a:bodyPr vert="horz" lIns="72000" tIns="18000" rIns="72000" bIns="18000" rtlCol="0">
            <a:normAutofit/>
          </a:bodyPr>
          <a:lstStyle>
            <a:lvl1pPr>
              <a:defRPr b="1">
                <a:solidFill>
                  <a:schemeClr val="accent1"/>
                </a:solidFill>
              </a:defRPr>
            </a:lvl1pPr>
          </a:lstStyle>
          <a:p>
            <a:pPr lvl="0"/>
            <a:r>
              <a:rPr lang="fr-FR" dirty="0"/>
              <a:t>CLIQUEZ POUR MODIFIER LES STYLES DU TEXTE DU MASQUE</a:t>
            </a:r>
            <a:endParaRPr lang="en-GB" dirty="0"/>
          </a:p>
        </p:txBody>
      </p:sp>
      <p:sp>
        <p:nvSpPr>
          <p:cNvPr id="12" name="Texte principal 1">
            <a:extLst>
              <a:ext uri="{FF2B5EF4-FFF2-40B4-BE49-F238E27FC236}">
                <a16:creationId xmlns="" xmlns:a16="http://schemas.microsoft.com/office/drawing/2014/main" id="{F444ED9E-D886-47E3-9A0A-F91102CC0D98}"/>
              </a:ext>
            </a:extLst>
          </p:cNvPr>
          <p:cNvSpPr>
            <a:spLocks noGrp="1"/>
          </p:cNvSpPr>
          <p:nvPr>
            <p:ph idx="18" hasCustomPrompt="1"/>
          </p:nvPr>
        </p:nvSpPr>
        <p:spPr>
          <a:xfrm>
            <a:off x="250828" y="1059185"/>
            <a:ext cx="4249736" cy="792484"/>
          </a:xfrm>
          <a:prstGeom prst="rect">
            <a:avLst/>
          </a:prstGeom>
        </p:spPr>
        <p:txBody>
          <a:bodyPr vert="horz" lIns="72000" tIns="18000" rIns="72000" bIns="18000" rtlCol="0">
            <a:normAutofit/>
          </a:bodyPr>
          <a:lstStyle>
            <a:lvl1pPr>
              <a:defRPr b="1">
                <a:solidFill>
                  <a:schemeClr val="accent1"/>
                </a:solidFill>
              </a:defRPr>
            </a:lvl1pPr>
          </a:lstStyle>
          <a:p>
            <a:pPr lvl="0"/>
            <a:r>
              <a:rPr lang="fr-FR" dirty="0"/>
              <a:t>CLIQUEZ POUR MODIFIER LES STYLES DU TEXTE DU MASQUE</a:t>
            </a:r>
            <a:endParaRPr lang="en-GB" dirty="0"/>
          </a:p>
        </p:txBody>
      </p:sp>
      <p:sp>
        <p:nvSpPr>
          <p:cNvPr id="9" name="Titre">
            <a:extLst>
              <a:ext uri="{FF2B5EF4-FFF2-40B4-BE49-F238E27FC236}">
                <a16:creationId xmlns="" xmlns:a16="http://schemas.microsoft.com/office/drawing/2014/main" id="{8304A1A2-27B4-4090-BCCC-DEA0978634B1}"/>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2075645219"/>
      </p:ext>
    </p:extLst>
  </p:cSld>
  <p:clrMapOvr>
    <a:masterClrMapping/>
  </p:clrMapOvr>
  <p:extLst>
    <p:ext uri="{DCECCB84-F9BA-43D5-87BE-67443E8EF086}">
      <p15:sldGuideLst xmlns:p15="http://schemas.microsoft.com/office/powerpoint/2012/main">
        <p15:guide id="1" pos="2925">
          <p15:clr>
            <a:srgbClr val="547EBF"/>
          </p15:clr>
        </p15:guide>
        <p15:guide id="2" pos="2835">
          <p15:clr>
            <a:srgbClr val="547EB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tandard + Logo + Title + Text ">
    <p:spTree>
      <p:nvGrpSpPr>
        <p:cNvPr id="1" name=""/>
        <p:cNvGrpSpPr/>
        <p:nvPr/>
      </p:nvGrpSpPr>
      <p:grpSpPr>
        <a:xfrm>
          <a:off x="0" y="0"/>
          <a:ext cx="0" cy="0"/>
          <a:chOff x="0" y="0"/>
          <a:chExt cx="0" cy="0"/>
        </a:xfrm>
      </p:grpSpPr>
      <p:sp>
        <p:nvSpPr>
          <p:cNvPr id="3" name="Espace réservé de la date">
            <a:extLst>
              <a:ext uri="{FF2B5EF4-FFF2-40B4-BE49-F238E27FC236}">
                <a16:creationId xmlns="" xmlns:a16="http://schemas.microsoft.com/office/drawing/2014/main" id="{2E0AF2DC-5A7B-4C7C-A469-7A3845BAB5CE}"/>
              </a:ext>
            </a:extLst>
          </p:cNvPr>
          <p:cNvSpPr>
            <a:spLocks noGrp="1"/>
          </p:cNvSpPr>
          <p:nvPr>
            <p:ph type="dt" sz="half" idx="14"/>
          </p:nvPr>
        </p:nvSpPr>
        <p:spPr/>
        <p:txBody>
          <a:bodyPr/>
          <a:lstStyle/>
          <a:p>
            <a:fld id="{9619DBF7-66A7-4D56-B033-DB8CBDD94411}" type="datetime1">
              <a:rPr lang="fr-FR" smtClean="0"/>
              <a:t>06/10/2021</a:t>
            </a:fld>
            <a:endParaRPr lang="fr-CH" dirty="0"/>
          </a:p>
        </p:txBody>
      </p:sp>
      <p:sp>
        <p:nvSpPr>
          <p:cNvPr id="7" name="Espace réservé du pied de page">
            <a:extLst>
              <a:ext uri="{FF2B5EF4-FFF2-40B4-BE49-F238E27FC236}">
                <a16:creationId xmlns="" xmlns:a16="http://schemas.microsoft.com/office/drawing/2014/main" id="{4A410835-DDA1-4F40-80B3-5D8CEF60DDD5}"/>
              </a:ext>
            </a:extLst>
          </p:cNvPr>
          <p:cNvSpPr>
            <a:spLocks noGrp="1"/>
          </p:cNvSpPr>
          <p:nvPr>
            <p:ph type="ftr" sz="quarter" idx="15"/>
          </p:nvPr>
        </p:nvSpPr>
        <p:spPr/>
        <p:txBody>
          <a:bodyPr/>
          <a:lstStyle/>
          <a:p>
            <a:r>
              <a:rPr lang="en-US" kern="0">
                <a:cs typeface="Calibri" pitchFamily="34" charset="0"/>
              </a:rPr>
              <a:t>WHAT IS JETTING ?</a:t>
            </a:r>
            <a:endParaRPr lang="fr-FR" b="1" dirty="0"/>
          </a:p>
        </p:txBody>
      </p:sp>
      <p:sp>
        <p:nvSpPr>
          <p:cNvPr id="8" name="Espace réservé du numéro de diapositive">
            <a:extLst>
              <a:ext uri="{FF2B5EF4-FFF2-40B4-BE49-F238E27FC236}">
                <a16:creationId xmlns="" xmlns:a16="http://schemas.microsoft.com/office/drawing/2014/main" id="{B04F528E-47F2-4AE1-AF94-F8DF36266DE2}"/>
              </a:ext>
            </a:extLst>
          </p:cNvPr>
          <p:cNvSpPr>
            <a:spLocks noGrp="1"/>
          </p:cNvSpPr>
          <p:nvPr>
            <p:ph type="sldNum" sz="quarter" idx="16"/>
          </p:nvPr>
        </p:nvSpPr>
        <p:spPr/>
        <p:txBody>
          <a:bodyPr/>
          <a:lstStyle/>
          <a:p>
            <a:fld id="{3242228F-7E59-4634-99A0-C351006F704F}" type="slidenum">
              <a:rPr lang="fr-FR" smtClean="0"/>
              <a:pPr/>
              <a:t>‹#›</a:t>
            </a:fld>
            <a:endParaRPr lang="fr-FR" dirty="0"/>
          </a:p>
        </p:txBody>
      </p:sp>
      <p:sp>
        <p:nvSpPr>
          <p:cNvPr id="4" name="Espace réservé pour une image">
            <a:extLst>
              <a:ext uri="{FF2B5EF4-FFF2-40B4-BE49-F238E27FC236}">
                <a16:creationId xmlns="" xmlns:a16="http://schemas.microsoft.com/office/drawing/2014/main" id="{5C3227F9-BC40-4D18-B555-BEB92D3DEF1A}"/>
              </a:ext>
            </a:extLst>
          </p:cNvPr>
          <p:cNvSpPr>
            <a:spLocks noGrp="1"/>
          </p:cNvSpPr>
          <p:nvPr>
            <p:ph type="pic" sz="quarter" idx="17"/>
          </p:nvPr>
        </p:nvSpPr>
        <p:spPr>
          <a:xfrm>
            <a:off x="4643439" y="1131892"/>
            <a:ext cx="4176712" cy="3671887"/>
          </a:xfrm>
        </p:spPr>
        <p:txBody>
          <a:bodyPr/>
          <a:lstStyle/>
          <a:p>
            <a:endParaRPr lang="fr-CH"/>
          </a:p>
        </p:txBody>
      </p:sp>
      <p:sp>
        <p:nvSpPr>
          <p:cNvPr id="11" name="Texte principal">
            <a:extLst>
              <a:ext uri="{FF2B5EF4-FFF2-40B4-BE49-F238E27FC236}">
                <a16:creationId xmlns="" xmlns:a16="http://schemas.microsoft.com/office/drawing/2014/main" id="{B36AFCEA-15A1-40E4-841D-B13792C7D45A}"/>
              </a:ext>
            </a:extLst>
          </p:cNvPr>
          <p:cNvSpPr>
            <a:spLocks noGrp="1"/>
          </p:cNvSpPr>
          <p:nvPr>
            <p:ph idx="1"/>
          </p:nvPr>
        </p:nvSpPr>
        <p:spPr>
          <a:xfrm>
            <a:off x="251520" y="1058863"/>
            <a:ext cx="4320483" cy="3817941"/>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Titre">
            <a:extLst>
              <a:ext uri="{FF2B5EF4-FFF2-40B4-BE49-F238E27FC236}">
                <a16:creationId xmlns="" xmlns:a16="http://schemas.microsoft.com/office/drawing/2014/main" id="{8304A1A2-27B4-4090-BCCC-DEA0978634B1}"/>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1386854986"/>
      </p:ext>
    </p:extLst>
  </p:cSld>
  <p:clrMapOvr>
    <a:masterClrMapping/>
  </p:clrMapOvr>
  <p:extLst>
    <p:ext uri="{DCECCB84-F9BA-43D5-87BE-67443E8EF086}">
      <p15:sldGuideLst xmlns:p15="http://schemas.microsoft.com/office/powerpoint/2012/main">
        <p15:guide id="1" pos="2925">
          <p15:clr>
            <a:srgbClr val="547EBF"/>
          </p15:clr>
        </p15:guide>
        <p15:guide id="2" pos="2835">
          <p15:clr>
            <a:srgbClr val="547EB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tandard + Logo + Title + Text ">
    <p:spTree>
      <p:nvGrpSpPr>
        <p:cNvPr id="1" name=""/>
        <p:cNvGrpSpPr/>
        <p:nvPr/>
      </p:nvGrpSpPr>
      <p:grpSpPr>
        <a:xfrm>
          <a:off x="0" y="0"/>
          <a:ext cx="0" cy="0"/>
          <a:chOff x="0" y="0"/>
          <a:chExt cx="0" cy="0"/>
        </a:xfrm>
      </p:grpSpPr>
      <p:sp>
        <p:nvSpPr>
          <p:cNvPr id="3" name="Espace réservé de la date">
            <a:extLst>
              <a:ext uri="{FF2B5EF4-FFF2-40B4-BE49-F238E27FC236}">
                <a16:creationId xmlns="" xmlns:a16="http://schemas.microsoft.com/office/drawing/2014/main" id="{2E0AF2DC-5A7B-4C7C-A469-7A3845BAB5CE}"/>
              </a:ext>
            </a:extLst>
          </p:cNvPr>
          <p:cNvSpPr>
            <a:spLocks noGrp="1"/>
          </p:cNvSpPr>
          <p:nvPr>
            <p:ph type="dt" sz="half" idx="14"/>
          </p:nvPr>
        </p:nvSpPr>
        <p:spPr/>
        <p:txBody>
          <a:bodyPr/>
          <a:lstStyle/>
          <a:p>
            <a:fld id="{FD04042A-6DCB-415D-AFE2-352BD347CDE7}" type="datetime1">
              <a:rPr lang="fr-FR" smtClean="0"/>
              <a:t>06/10/2021</a:t>
            </a:fld>
            <a:endParaRPr lang="fr-CH" dirty="0"/>
          </a:p>
        </p:txBody>
      </p:sp>
      <p:sp>
        <p:nvSpPr>
          <p:cNvPr id="7" name="Espace réservé du pied de page">
            <a:extLst>
              <a:ext uri="{FF2B5EF4-FFF2-40B4-BE49-F238E27FC236}">
                <a16:creationId xmlns="" xmlns:a16="http://schemas.microsoft.com/office/drawing/2014/main" id="{4A410835-DDA1-4F40-80B3-5D8CEF60DDD5}"/>
              </a:ext>
            </a:extLst>
          </p:cNvPr>
          <p:cNvSpPr>
            <a:spLocks noGrp="1"/>
          </p:cNvSpPr>
          <p:nvPr>
            <p:ph type="ftr" sz="quarter" idx="15"/>
          </p:nvPr>
        </p:nvSpPr>
        <p:spPr/>
        <p:txBody>
          <a:bodyPr/>
          <a:lstStyle/>
          <a:p>
            <a:r>
              <a:rPr lang="en-US" kern="0">
                <a:cs typeface="Calibri" pitchFamily="34" charset="0"/>
              </a:rPr>
              <a:t>WHAT IS JETTING ?</a:t>
            </a:r>
            <a:endParaRPr lang="fr-FR" b="1" dirty="0"/>
          </a:p>
        </p:txBody>
      </p:sp>
      <p:sp>
        <p:nvSpPr>
          <p:cNvPr id="8" name="Espace réservé du numéro de diapositive">
            <a:extLst>
              <a:ext uri="{FF2B5EF4-FFF2-40B4-BE49-F238E27FC236}">
                <a16:creationId xmlns="" xmlns:a16="http://schemas.microsoft.com/office/drawing/2014/main" id="{B04F528E-47F2-4AE1-AF94-F8DF36266DE2}"/>
              </a:ext>
            </a:extLst>
          </p:cNvPr>
          <p:cNvSpPr>
            <a:spLocks noGrp="1"/>
          </p:cNvSpPr>
          <p:nvPr>
            <p:ph type="sldNum" sz="quarter" idx="16"/>
          </p:nvPr>
        </p:nvSpPr>
        <p:spPr/>
        <p:txBody>
          <a:bodyPr/>
          <a:lstStyle/>
          <a:p>
            <a:fld id="{3242228F-7E59-4634-99A0-C351006F704F}" type="slidenum">
              <a:rPr lang="fr-FR" smtClean="0"/>
              <a:pPr/>
              <a:t>‹#›</a:t>
            </a:fld>
            <a:endParaRPr lang="fr-FR" dirty="0"/>
          </a:p>
        </p:txBody>
      </p:sp>
      <p:sp>
        <p:nvSpPr>
          <p:cNvPr id="4" name="Espace réservé pour une image">
            <a:extLst>
              <a:ext uri="{FF2B5EF4-FFF2-40B4-BE49-F238E27FC236}">
                <a16:creationId xmlns="" xmlns:a16="http://schemas.microsoft.com/office/drawing/2014/main" id="{5C3227F9-BC40-4D18-B555-BEB92D3DEF1A}"/>
              </a:ext>
            </a:extLst>
          </p:cNvPr>
          <p:cNvSpPr>
            <a:spLocks noGrp="1"/>
          </p:cNvSpPr>
          <p:nvPr>
            <p:ph type="pic" sz="quarter" idx="17"/>
          </p:nvPr>
        </p:nvSpPr>
        <p:spPr>
          <a:xfrm>
            <a:off x="323851" y="1134409"/>
            <a:ext cx="4176712" cy="3671887"/>
          </a:xfrm>
        </p:spPr>
        <p:txBody>
          <a:bodyPr/>
          <a:lstStyle/>
          <a:p>
            <a:endParaRPr lang="fr-CH"/>
          </a:p>
        </p:txBody>
      </p:sp>
      <p:sp>
        <p:nvSpPr>
          <p:cNvPr id="11" name="Texte principal">
            <a:extLst>
              <a:ext uri="{FF2B5EF4-FFF2-40B4-BE49-F238E27FC236}">
                <a16:creationId xmlns="" xmlns:a16="http://schemas.microsoft.com/office/drawing/2014/main" id="{B36AFCEA-15A1-40E4-841D-B13792C7D45A}"/>
              </a:ext>
            </a:extLst>
          </p:cNvPr>
          <p:cNvSpPr>
            <a:spLocks noGrp="1"/>
          </p:cNvSpPr>
          <p:nvPr>
            <p:ph idx="1"/>
          </p:nvPr>
        </p:nvSpPr>
        <p:spPr>
          <a:xfrm>
            <a:off x="4572000" y="1058863"/>
            <a:ext cx="4321175" cy="3817941"/>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Titre">
            <a:extLst>
              <a:ext uri="{FF2B5EF4-FFF2-40B4-BE49-F238E27FC236}">
                <a16:creationId xmlns="" xmlns:a16="http://schemas.microsoft.com/office/drawing/2014/main" id="{8304A1A2-27B4-4090-BCCC-DEA0978634B1}"/>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26921252"/>
      </p:ext>
    </p:extLst>
  </p:cSld>
  <p:clrMapOvr>
    <a:masterClrMapping/>
  </p:clrMapOvr>
  <p:extLst>
    <p:ext uri="{DCECCB84-F9BA-43D5-87BE-67443E8EF086}">
      <p15:sldGuideLst xmlns:p15="http://schemas.microsoft.com/office/powerpoint/2012/main">
        <p15:guide id="1" pos="2925">
          <p15:clr>
            <a:srgbClr val="547EBF"/>
          </p15:clr>
        </p15:guide>
        <p15:guide id="2" pos="2835">
          <p15:clr>
            <a:srgbClr val="547EB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Standard">
    <p:spTree>
      <p:nvGrpSpPr>
        <p:cNvPr id="1" name=""/>
        <p:cNvGrpSpPr/>
        <p:nvPr/>
      </p:nvGrpSpPr>
      <p:grpSpPr>
        <a:xfrm>
          <a:off x="0" y="0"/>
          <a:ext cx="0" cy="0"/>
          <a:chOff x="0" y="0"/>
          <a:chExt cx="0" cy="0"/>
        </a:xfrm>
      </p:grpSpPr>
      <p:sp>
        <p:nvSpPr>
          <p:cNvPr id="5" name="Fond gris">
            <a:extLst>
              <a:ext uri="{FF2B5EF4-FFF2-40B4-BE49-F238E27FC236}">
                <a16:creationId xmlns="" xmlns:a16="http://schemas.microsoft.com/office/drawing/2014/main" id="{F16C865B-9511-4E58-9025-A507AA6F2060}"/>
              </a:ext>
            </a:extLst>
          </p:cNvPr>
          <p:cNvSpPr/>
          <p:nvPr userDrawn="1"/>
        </p:nvSpPr>
        <p:spPr>
          <a:xfrm>
            <a:off x="251520" y="195267"/>
            <a:ext cx="8640960" cy="46807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a:extLst>
              <a:ext uri="{FF2B5EF4-FFF2-40B4-BE49-F238E27FC236}">
                <a16:creationId xmlns="" xmlns:a16="http://schemas.microsoft.com/office/drawing/2014/main" id="{6D2FF662-F0A1-42FA-B535-FCDDA7E39CAC}"/>
              </a:ext>
            </a:extLst>
          </p:cNvPr>
          <p:cNvSpPr>
            <a:spLocks noGrp="1"/>
          </p:cNvSpPr>
          <p:nvPr>
            <p:ph type="sldNum" sz="quarter" idx="12"/>
          </p:nvPr>
        </p:nvSpPr>
        <p:spPr/>
        <p:txBody>
          <a:bodyPr/>
          <a:lstStyle/>
          <a:p>
            <a:fld id="{3242228F-7E59-4634-99A0-C351006F704F}" type="slidenum">
              <a:rPr lang="fr-FR" smtClean="0"/>
              <a:pPr/>
              <a:t>‹#›</a:t>
            </a:fld>
            <a:endParaRPr lang="fr-FR" dirty="0"/>
          </a:p>
        </p:txBody>
      </p:sp>
      <p:sp>
        <p:nvSpPr>
          <p:cNvPr id="2" name="Espace réservé de la date">
            <a:extLst>
              <a:ext uri="{FF2B5EF4-FFF2-40B4-BE49-F238E27FC236}">
                <a16:creationId xmlns="" xmlns:a16="http://schemas.microsoft.com/office/drawing/2014/main" id="{41EEB898-4D07-4941-8370-AF8BC779292D}"/>
              </a:ext>
            </a:extLst>
          </p:cNvPr>
          <p:cNvSpPr>
            <a:spLocks noGrp="1"/>
          </p:cNvSpPr>
          <p:nvPr>
            <p:ph type="dt" sz="half" idx="10"/>
          </p:nvPr>
        </p:nvSpPr>
        <p:spPr/>
        <p:txBody>
          <a:bodyPr/>
          <a:lstStyle/>
          <a:p>
            <a:fld id="{4371CAF9-667A-413B-BA72-D9F9110E1A01}" type="datetime1">
              <a:rPr lang="fr-FR" smtClean="0"/>
              <a:t>06/10/2021</a:t>
            </a:fld>
            <a:endParaRPr lang="fr-CH" dirty="0"/>
          </a:p>
        </p:txBody>
      </p:sp>
      <p:sp>
        <p:nvSpPr>
          <p:cNvPr id="3" name="Espace réservé du pied de page">
            <a:extLst>
              <a:ext uri="{FF2B5EF4-FFF2-40B4-BE49-F238E27FC236}">
                <a16:creationId xmlns="" xmlns:a16="http://schemas.microsoft.com/office/drawing/2014/main" id="{856B9F3F-5EDC-49C1-82B8-C9E1B901A47B}"/>
              </a:ext>
            </a:extLst>
          </p:cNvPr>
          <p:cNvSpPr>
            <a:spLocks noGrp="1"/>
          </p:cNvSpPr>
          <p:nvPr>
            <p:ph type="ftr" sz="quarter" idx="11"/>
          </p:nvPr>
        </p:nvSpPr>
        <p:spPr/>
        <p:txBody>
          <a:bodyPr/>
          <a:lstStyle/>
          <a:p>
            <a:r>
              <a:rPr lang="en-US" kern="0">
                <a:cs typeface="Calibri" pitchFamily="34" charset="0"/>
              </a:rPr>
              <a:t>WHAT IS JETTING ?</a:t>
            </a:r>
            <a:endParaRPr lang="fr-FR" b="1" dirty="0"/>
          </a:p>
        </p:txBody>
      </p:sp>
    </p:spTree>
    <p:extLst>
      <p:ext uri="{BB962C8B-B14F-4D97-AF65-F5344CB8AC3E}">
        <p14:creationId xmlns:p14="http://schemas.microsoft.com/office/powerpoint/2010/main" val="161262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 name="Fond gris"/>
          <p:cNvSpPr/>
          <p:nvPr userDrawn="1"/>
        </p:nvSpPr>
        <p:spPr>
          <a:xfrm>
            <a:off x="251520" y="195267"/>
            <a:ext cx="8640960" cy="4681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Pied de page - Numéro slide">
            <a:extLst>
              <a:ext uri="{FF2B5EF4-FFF2-40B4-BE49-F238E27FC236}">
                <a16:creationId xmlns="" xmlns:a16="http://schemas.microsoft.com/office/drawing/2014/main" id="{BE22A00D-5CA0-4822-BBF3-4C31F1A55A01}"/>
              </a:ext>
            </a:extLst>
          </p:cNvPr>
          <p:cNvSpPr>
            <a:spLocks noGrp="1"/>
          </p:cNvSpPr>
          <p:nvPr>
            <p:ph type="sldNum" sz="quarter" idx="4"/>
          </p:nvPr>
        </p:nvSpPr>
        <p:spPr>
          <a:xfrm>
            <a:off x="8604448" y="4876800"/>
            <a:ext cx="288032" cy="266700"/>
          </a:xfrm>
          <a:prstGeom prst="rect">
            <a:avLst/>
          </a:prstGeom>
          <a:ln>
            <a:noFill/>
          </a:ln>
        </p:spPr>
        <p:txBody>
          <a:bodyPr wrap="none" lIns="0" tIns="0" rIns="72000" bIns="0" anchor="ctr"/>
          <a:lstStyle>
            <a:lvl1pPr algn="r">
              <a:defRPr sz="800">
                <a:solidFill>
                  <a:schemeClr val="tx1">
                    <a:lumMod val="60000"/>
                    <a:lumOff val="40000"/>
                  </a:schemeClr>
                </a:solidFill>
                <a:latin typeface="+mn-lt"/>
                <a:cs typeface="Calibri Light" pitchFamily="34" charset="0"/>
              </a:defRPr>
            </a:lvl1pPr>
          </a:lstStyle>
          <a:p>
            <a:fld id="{3242228F-7E59-4634-99A0-C351006F704F}" type="slidenum">
              <a:rPr lang="fr-FR" smtClean="0"/>
              <a:pPr/>
              <a:t>‹#›</a:t>
            </a:fld>
            <a:endParaRPr lang="fr-FR" dirty="0"/>
          </a:p>
        </p:txBody>
      </p:sp>
      <p:sp>
        <p:nvSpPr>
          <p:cNvPr id="15" name="Pied de page - Date">
            <a:extLst>
              <a:ext uri="{FF2B5EF4-FFF2-40B4-BE49-F238E27FC236}">
                <a16:creationId xmlns="" xmlns:a16="http://schemas.microsoft.com/office/drawing/2014/main" id="{5FF60828-44F8-49C7-B713-068EA300FEF9}"/>
              </a:ext>
            </a:extLst>
          </p:cNvPr>
          <p:cNvSpPr>
            <a:spLocks noGrp="1"/>
          </p:cNvSpPr>
          <p:nvPr>
            <p:ph type="dt" sz="half" idx="2"/>
          </p:nvPr>
        </p:nvSpPr>
        <p:spPr>
          <a:xfrm>
            <a:off x="7734182" y="4876800"/>
            <a:ext cx="741111" cy="266700"/>
          </a:xfrm>
          <a:prstGeom prst="rect">
            <a:avLst/>
          </a:prstGeom>
          <a:ln>
            <a:noFill/>
          </a:ln>
        </p:spPr>
        <p:txBody>
          <a:bodyPr wrap="none" lIns="0" tIns="0" rIns="0" bIns="0" anchor="ctr"/>
          <a:lstStyle>
            <a:lvl1pPr algn="r">
              <a:defRPr lang="fr-FR" sz="800" smtClean="0">
                <a:solidFill>
                  <a:schemeClr val="tx1">
                    <a:lumMod val="60000"/>
                    <a:lumOff val="40000"/>
                  </a:schemeClr>
                </a:solidFill>
                <a:latin typeface="+mn-lt"/>
                <a:cs typeface="Calibri Light" pitchFamily="34" charset="0"/>
              </a:defRPr>
            </a:lvl1pPr>
          </a:lstStyle>
          <a:p>
            <a:fld id="{37154F9E-28B7-4A02-86DB-CFE0E0CC550F}" type="datetime1">
              <a:rPr lang="fr-FR" smtClean="0"/>
              <a:t>06/10/2021</a:t>
            </a:fld>
            <a:endParaRPr lang="fr-CH" dirty="0"/>
          </a:p>
        </p:txBody>
      </p:sp>
      <p:sp>
        <p:nvSpPr>
          <p:cNvPr id="18" name="Pied de page - Titre présentation">
            <a:extLst>
              <a:ext uri="{FF2B5EF4-FFF2-40B4-BE49-F238E27FC236}">
                <a16:creationId xmlns="" xmlns:a16="http://schemas.microsoft.com/office/drawing/2014/main" id="{C769F07A-F70A-4107-B367-3155E9361541}"/>
              </a:ext>
            </a:extLst>
          </p:cNvPr>
          <p:cNvSpPr>
            <a:spLocks noGrp="1"/>
          </p:cNvSpPr>
          <p:nvPr>
            <p:ph type="ftr" sz="quarter" idx="3"/>
          </p:nvPr>
        </p:nvSpPr>
        <p:spPr>
          <a:xfrm>
            <a:off x="257274" y="4876800"/>
            <a:ext cx="7051033" cy="266700"/>
          </a:xfrm>
          <a:prstGeom prst="rect">
            <a:avLst/>
          </a:prstGeom>
        </p:spPr>
        <p:txBody>
          <a:bodyPr wrap="none" lIns="72000" tIns="0" rIns="0" bIns="0" anchor="ctr"/>
          <a:lstStyle>
            <a:lvl1pPr>
              <a:defRPr sz="800">
                <a:solidFill>
                  <a:schemeClr val="tx1">
                    <a:lumMod val="60000"/>
                    <a:lumOff val="40000"/>
                  </a:schemeClr>
                </a:solidFill>
                <a:latin typeface="+mn-lt"/>
              </a:defRPr>
            </a:lvl1pPr>
          </a:lstStyle>
          <a:p>
            <a:r>
              <a:rPr lang="en-US" kern="0">
                <a:cs typeface="Calibri" pitchFamily="34" charset="0"/>
              </a:rPr>
              <a:t>WHAT IS JETTING ?</a:t>
            </a:r>
            <a:endParaRPr lang="fr-FR" b="1" dirty="0"/>
          </a:p>
        </p:txBody>
      </p:sp>
      <p:sp>
        <p:nvSpPr>
          <p:cNvPr id="2" name="Titre slide">
            <a:extLst>
              <a:ext uri="{FF2B5EF4-FFF2-40B4-BE49-F238E27FC236}">
                <a16:creationId xmlns="" xmlns:a16="http://schemas.microsoft.com/office/drawing/2014/main" id="{5DEAB67F-93C6-49C8-94C7-AF0E322E2FE7}"/>
              </a:ext>
            </a:extLst>
          </p:cNvPr>
          <p:cNvSpPr>
            <a:spLocks noGrp="1"/>
          </p:cNvSpPr>
          <p:nvPr>
            <p:ph type="title"/>
          </p:nvPr>
        </p:nvSpPr>
        <p:spPr>
          <a:xfrm>
            <a:off x="259987" y="315111"/>
            <a:ext cx="4312013" cy="456414"/>
          </a:xfrm>
          <a:prstGeom prst="rect">
            <a:avLst/>
          </a:prstGeom>
        </p:spPr>
        <p:txBody>
          <a:bodyPr vert="horz" lIns="72000" tIns="45720" rIns="72000" bIns="45720" rtlCol="0" anchor="b" anchorCtr="0">
            <a:noAutofit/>
          </a:bodyPr>
          <a:lstStyle/>
          <a:p>
            <a:r>
              <a:rPr lang="fr-FR" dirty="0"/>
              <a:t>Modifiez le style du texte</a:t>
            </a:r>
          </a:p>
        </p:txBody>
      </p:sp>
      <p:sp>
        <p:nvSpPr>
          <p:cNvPr id="9" name="Texte principal">
            <a:extLst>
              <a:ext uri="{FF2B5EF4-FFF2-40B4-BE49-F238E27FC236}">
                <a16:creationId xmlns="" xmlns:a16="http://schemas.microsoft.com/office/drawing/2014/main" id="{403F37B6-FB54-4910-B6AF-33022393B1F1}"/>
              </a:ext>
            </a:extLst>
          </p:cNvPr>
          <p:cNvSpPr>
            <a:spLocks noGrp="1"/>
          </p:cNvSpPr>
          <p:nvPr>
            <p:ph type="body" idx="1"/>
          </p:nvPr>
        </p:nvSpPr>
        <p:spPr>
          <a:xfrm>
            <a:off x="250827" y="1058867"/>
            <a:ext cx="8642349" cy="3817937"/>
          </a:xfrm>
          <a:prstGeom prst="rect">
            <a:avLst/>
          </a:prstGeom>
        </p:spPr>
        <p:txBody>
          <a:bodyPr vert="horz" lIns="72000" tIns="18000" rIns="72000" bIns="1800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pic>
        <p:nvPicPr>
          <p:cNvPr id="7" name="Logo bleu" descr="banner vide.png">
            <a:extLst>
              <a:ext uri="{FF2B5EF4-FFF2-40B4-BE49-F238E27FC236}">
                <a16:creationId xmlns="" xmlns:a16="http://schemas.microsoft.com/office/drawing/2014/main" id="{7B71E794-F22E-4FE3-BF00-8BC950269691}"/>
              </a:ext>
            </a:extLst>
          </p:cNvPr>
          <p:cNvPicPr>
            <a:picLocks noChangeAspect="1"/>
          </p:cNvPicPr>
          <p:nvPr userDrawn="1"/>
        </p:nvPicPr>
        <p:blipFill rotWithShape="1">
          <a:blip r:embed="rId19" cstate="print"/>
          <a:srcRect l="39526" t="44593" r="38638" b="40878"/>
          <a:stretch/>
        </p:blipFill>
        <p:spPr>
          <a:xfrm>
            <a:off x="250827" y="1"/>
            <a:ext cx="360735" cy="339502"/>
          </a:xfrm>
          <a:prstGeom prst="rect">
            <a:avLst/>
          </a:prstGeom>
        </p:spPr>
      </p:pic>
      <p:cxnSp>
        <p:nvCxnSpPr>
          <p:cNvPr id="10" name="Connecteur droit 9">
            <a:extLst>
              <a:ext uri="{FF2B5EF4-FFF2-40B4-BE49-F238E27FC236}">
                <a16:creationId xmlns="" xmlns:a16="http://schemas.microsoft.com/office/drawing/2014/main" id="{63A6CC88-113A-47F9-88DC-44722A3BD472}"/>
              </a:ext>
            </a:extLst>
          </p:cNvPr>
          <p:cNvCxnSpPr>
            <a:cxnSpLocks/>
          </p:cNvCxnSpPr>
          <p:nvPr userDrawn="1"/>
        </p:nvCxnSpPr>
        <p:spPr>
          <a:xfrm>
            <a:off x="344959" y="736401"/>
            <a:ext cx="288032"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7209001"/>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8" r:id="rId15"/>
    <p:sldLayoutId id="2147484059" r:id="rId16"/>
    <p:sldLayoutId id="2147484060" r:id="rId17"/>
  </p:sldLayoutIdLst>
  <p:hf hdr="0"/>
  <p:txStyles>
    <p:titleStyle>
      <a:lvl1pPr algn="l" rtl="0" eaLnBrk="1" fontAlgn="base" hangingPunct="1">
        <a:lnSpc>
          <a:spcPct val="80000"/>
        </a:lnSpc>
        <a:spcBef>
          <a:spcPct val="0"/>
        </a:spcBef>
        <a:spcAft>
          <a:spcPct val="0"/>
        </a:spcAft>
        <a:defRPr lang="fr-FR" sz="1800" b="0" kern="0" baseline="0" dirty="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b="1">
          <a:solidFill>
            <a:schemeClr val="tx1"/>
          </a:solidFill>
          <a:latin typeface="Tahoma" pitchFamily="34" charset="0"/>
          <a:cs typeface="Tahoma" pitchFamily="34" charset="0"/>
        </a:defRPr>
      </a:lvl2pPr>
      <a:lvl3pPr algn="l" rtl="0" eaLnBrk="1" fontAlgn="base" hangingPunct="1">
        <a:spcBef>
          <a:spcPct val="0"/>
        </a:spcBef>
        <a:spcAft>
          <a:spcPct val="0"/>
        </a:spcAft>
        <a:defRPr sz="3000" b="1">
          <a:solidFill>
            <a:schemeClr val="tx1"/>
          </a:solidFill>
          <a:latin typeface="Tahoma" pitchFamily="34" charset="0"/>
          <a:cs typeface="Tahoma" pitchFamily="34" charset="0"/>
        </a:defRPr>
      </a:lvl3pPr>
      <a:lvl4pPr algn="l" rtl="0" eaLnBrk="1" fontAlgn="base" hangingPunct="1">
        <a:spcBef>
          <a:spcPct val="0"/>
        </a:spcBef>
        <a:spcAft>
          <a:spcPct val="0"/>
        </a:spcAft>
        <a:defRPr sz="3000" b="1">
          <a:solidFill>
            <a:schemeClr val="tx1"/>
          </a:solidFill>
          <a:latin typeface="Tahoma" pitchFamily="34" charset="0"/>
          <a:cs typeface="Tahoma" pitchFamily="34" charset="0"/>
        </a:defRPr>
      </a:lvl4pPr>
      <a:lvl5pPr algn="l" rtl="0" eaLnBrk="1" fontAlgn="base" hangingPunct="1">
        <a:spcBef>
          <a:spcPct val="0"/>
        </a:spcBef>
        <a:spcAft>
          <a:spcPct val="0"/>
        </a:spcAft>
        <a:defRPr sz="3000" b="1">
          <a:solidFill>
            <a:schemeClr val="tx1"/>
          </a:solidFill>
          <a:latin typeface="Tahoma" pitchFamily="34" charset="0"/>
          <a:cs typeface="Tahoma" pitchFamily="34" charset="0"/>
        </a:defRPr>
      </a:lvl5pPr>
      <a:lvl6pPr marL="457189" algn="l" rtl="0" eaLnBrk="1" fontAlgn="base" hangingPunct="1">
        <a:spcBef>
          <a:spcPct val="0"/>
        </a:spcBef>
        <a:spcAft>
          <a:spcPct val="0"/>
        </a:spcAft>
        <a:defRPr sz="3200">
          <a:solidFill>
            <a:schemeClr val="tx1"/>
          </a:solidFill>
          <a:latin typeface="Bauhaus 93" pitchFamily="82" charset="0"/>
        </a:defRPr>
      </a:lvl6pPr>
      <a:lvl7pPr marL="914377" algn="l" rtl="0" eaLnBrk="1" fontAlgn="base" hangingPunct="1">
        <a:spcBef>
          <a:spcPct val="0"/>
        </a:spcBef>
        <a:spcAft>
          <a:spcPct val="0"/>
        </a:spcAft>
        <a:defRPr sz="3200">
          <a:solidFill>
            <a:schemeClr val="tx1"/>
          </a:solidFill>
          <a:latin typeface="Bauhaus 93" pitchFamily="82" charset="0"/>
        </a:defRPr>
      </a:lvl7pPr>
      <a:lvl8pPr marL="1371566" algn="l" rtl="0" eaLnBrk="1" fontAlgn="base" hangingPunct="1">
        <a:spcBef>
          <a:spcPct val="0"/>
        </a:spcBef>
        <a:spcAft>
          <a:spcPct val="0"/>
        </a:spcAft>
        <a:defRPr sz="3200">
          <a:solidFill>
            <a:schemeClr val="tx1"/>
          </a:solidFill>
          <a:latin typeface="Bauhaus 93" pitchFamily="82" charset="0"/>
        </a:defRPr>
      </a:lvl8pPr>
      <a:lvl9pPr marL="1828754" algn="l" rtl="0" eaLnBrk="1" fontAlgn="base" hangingPunct="1">
        <a:spcBef>
          <a:spcPct val="0"/>
        </a:spcBef>
        <a:spcAft>
          <a:spcPct val="0"/>
        </a:spcAft>
        <a:defRPr sz="3200">
          <a:solidFill>
            <a:schemeClr val="tx1"/>
          </a:solidFill>
          <a:latin typeface="Bauhaus 93" pitchFamily="82" charset="0"/>
        </a:defRPr>
      </a:lvl9pPr>
    </p:titleStyle>
    <p:body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A4A3A4"/>
          </p15:clr>
        </p15:guide>
        <p15:guide id="2" pos="2880">
          <p15:clr>
            <a:srgbClr val="A4A3A4"/>
          </p15:clr>
        </p15:guide>
        <p15:guide id="3" pos="159">
          <p15:clr>
            <a:srgbClr val="FBAE40"/>
          </p15:clr>
        </p15:guide>
        <p15:guide id="5" orient="horz" pos="3072">
          <p15:clr>
            <a:srgbClr val="FBAE40"/>
          </p15:clr>
        </p15:guide>
        <p15:guide id="6" orient="horz" pos="123">
          <p15:clr>
            <a:srgbClr val="FBAE40"/>
          </p15:clr>
        </p15:guide>
        <p15:guide id="7" orient="horz" pos="667">
          <p15:clr>
            <a:srgbClr val="FBAE40"/>
          </p15:clr>
        </p15:guide>
        <p15:guide id="8" orient="horz" pos="1892">
          <p15:clr>
            <a:srgbClr val="547EBF"/>
          </p15:clr>
        </p15:guide>
        <p15:guide id="9" pos="204">
          <p15:clr>
            <a:srgbClr val="547EBF"/>
          </p15:clr>
        </p15:guide>
        <p15:guide id="10" pos="5556">
          <p15:clr>
            <a:srgbClr val="547EBF"/>
          </p15:clr>
        </p15:guide>
        <p15:guide id="11" orient="horz" pos="713">
          <p15:clr>
            <a:srgbClr val="547EBF"/>
          </p15:clr>
        </p15:guide>
        <p15:guide id="12" orient="horz" pos="3026">
          <p15:clr>
            <a:srgbClr val="547EBF"/>
          </p15:clr>
        </p15:guide>
        <p15:guide id="13" orient="horz" pos="3162">
          <p15:clr>
            <a:srgbClr val="A4A3A4"/>
          </p15:clr>
        </p15:guide>
        <p15:guide id="14" orient="horz" pos="486">
          <p15:clr>
            <a:srgbClr val="FBAE40"/>
          </p15:clr>
        </p15:guide>
        <p15:guide id="15" pos="5603">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www.plumettaz.com">
            <a:extLst>
              <a:ext uri="{FF2B5EF4-FFF2-40B4-BE49-F238E27FC236}">
                <a16:creationId xmlns="" xmlns:a16="http://schemas.microsoft.com/office/drawing/2014/main" id="{8306031F-9D76-4A68-B5D7-4F0F1D1EDE58}"/>
              </a:ext>
            </a:extLst>
          </p:cNvPr>
          <p:cNvSpPr txBox="1"/>
          <p:nvPr/>
        </p:nvSpPr>
        <p:spPr>
          <a:xfrm>
            <a:off x="7502376" y="4865259"/>
            <a:ext cx="1390103" cy="276999"/>
          </a:xfrm>
          <a:prstGeom prst="rect">
            <a:avLst/>
          </a:prstGeom>
          <a:noFill/>
        </p:spPr>
        <p:txBody>
          <a:bodyPr wrap="square" lIns="0" rIns="0" rtlCol="0" anchor="ctr">
            <a:spAutoFit/>
          </a:bodyPr>
          <a:lstStyle/>
          <a:p>
            <a:pPr algn="r"/>
            <a:r>
              <a:rPr lang="en-GB" sz="1200" dirty="0">
                <a:solidFill>
                  <a:schemeClr val="tx1">
                    <a:lumMod val="60000"/>
                    <a:lumOff val="40000"/>
                  </a:schemeClr>
                </a:solidFill>
                <a:latin typeface="+mn-lt"/>
              </a:rPr>
              <a:t>www.plumettaz.com</a:t>
            </a:r>
          </a:p>
        </p:txBody>
      </p:sp>
      <p:cxnSp>
        <p:nvCxnSpPr>
          <p:cNvPr id="20" name="Trait orange">
            <a:extLst>
              <a:ext uri="{FF2B5EF4-FFF2-40B4-BE49-F238E27FC236}">
                <a16:creationId xmlns="" xmlns:a16="http://schemas.microsoft.com/office/drawing/2014/main" id="{8E05C56C-286D-49E5-A97F-4CED72BAB59C}"/>
              </a:ext>
            </a:extLst>
          </p:cNvPr>
          <p:cNvCxnSpPr/>
          <p:nvPr/>
        </p:nvCxnSpPr>
        <p:spPr>
          <a:xfrm flipH="1" flipV="1">
            <a:off x="251521" y="5013484"/>
            <a:ext cx="7200799" cy="0"/>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sp>
        <p:nvSpPr>
          <p:cNvPr id="28" name="Fond gris">
            <a:extLst>
              <a:ext uri="{FF2B5EF4-FFF2-40B4-BE49-F238E27FC236}">
                <a16:creationId xmlns="" xmlns:a16="http://schemas.microsoft.com/office/drawing/2014/main" id="{CB86B3E7-77BC-4506-8D47-3A5BFB6D8E94}"/>
              </a:ext>
            </a:extLst>
          </p:cNvPr>
          <p:cNvSpPr/>
          <p:nvPr/>
        </p:nvSpPr>
        <p:spPr>
          <a:xfrm>
            <a:off x="251520" y="195482"/>
            <a:ext cx="8640960" cy="4680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0848182"/>
      </p:ext>
    </p:extLst>
  </p:cSld>
  <p:clrMap bg1="lt1" tx1="dk1" bg2="lt2" tx2="dk2" accent1="accent1" accent2="accent2" accent3="accent3" accent4="accent4" accent5="accent5" accent6="accent6" hlink="hlink" folHlink="folHlink"/>
  <p:sldLayoutIdLst>
    <p:sldLayoutId id="2147484063" r:id="rId1"/>
    <p:sldLayoutId id="2147484065" r:id="rId2"/>
  </p:sldLayoutIdLst>
  <p:hf hdr="0"/>
  <p:txStyles>
    <p:titleStyle>
      <a:lvl1pPr algn="l" rtl="0" eaLnBrk="1" fontAlgn="base" hangingPunct="1">
        <a:lnSpc>
          <a:spcPct val="80000"/>
        </a:lnSpc>
        <a:spcBef>
          <a:spcPct val="0"/>
        </a:spcBef>
        <a:spcAft>
          <a:spcPct val="0"/>
        </a:spcAft>
        <a:defRPr lang="fr-FR" sz="1800" b="0" kern="0" baseline="0" dirty="0">
          <a:solidFill>
            <a:srgbClr val="A1A2A9"/>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b="1">
          <a:solidFill>
            <a:schemeClr val="tx1"/>
          </a:solidFill>
          <a:latin typeface="Tahoma" pitchFamily="34" charset="0"/>
          <a:cs typeface="Tahoma" pitchFamily="34" charset="0"/>
        </a:defRPr>
      </a:lvl2pPr>
      <a:lvl3pPr algn="l" rtl="0" eaLnBrk="1" fontAlgn="base" hangingPunct="1">
        <a:spcBef>
          <a:spcPct val="0"/>
        </a:spcBef>
        <a:spcAft>
          <a:spcPct val="0"/>
        </a:spcAft>
        <a:defRPr sz="3000" b="1">
          <a:solidFill>
            <a:schemeClr val="tx1"/>
          </a:solidFill>
          <a:latin typeface="Tahoma" pitchFamily="34" charset="0"/>
          <a:cs typeface="Tahoma" pitchFamily="34" charset="0"/>
        </a:defRPr>
      </a:lvl3pPr>
      <a:lvl4pPr algn="l" rtl="0" eaLnBrk="1" fontAlgn="base" hangingPunct="1">
        <a:spcBef>
          <a:spcPct val="0"/>
        </a:spcBef>
        <a:spcAft>
          <a:spcPct val="0"/>
        </a:spcAft>
        <a:defRPr sz="3000" b="1">
          <a:solidFill>
            <a:schemeClr val="tx1"/>
          </a:solidFill>
          <a:latin typeface="Tahoma" pitchFamily="34" charset="0"/>
          <a:cs typeface="Tahoma" pitchFamily="34" charset="0"/>
        </a:defRPr>
      </a:lvl4pPr>
      <a:lvl5pPr algn="l" rtl="0" eaLnBrk="1" fontAlgn="base" hangingPunct="1">
        <a:spcBef>
          <a:spcPct val="0"/>
        </a:spcBef>
        <a:spcAft>
          <a:spcPct val="0"/>
        </a:spcAft>
        <a:defRPr sz="3000" b="1">
          <a:solidFill>
            <a:schemeClr val="tx1"/>
          </a:solidFill>
          <a:latin typeface="Tahoma" pitchFamily="34" charset="0"/>
          <a:cs typeface="Tahoma" pitchFamily="34" charset="0"/>
        </a:defRPr>
      </a:lvl5pPr>
      <a:lvl6pPr marL="457200" algn="l" rtl="0" eaLnBrk="1" fontAlgn="base" hangingPunct="1">
        <a:spcBef>
          <a:spcPct val="0"/>
        </a:spcBef>
        <a:spcAft>
          <a:spcPct val="0"/>
        </a:spcAft>
        <a:defRPr sz="3200">
          <a:solidFill>
            <a:schemeClr val="tx1"/>
          </a:solidFill>
          <a:latin typeface="Bauhaus 93" pitchFamily="82" charset="0"/>
        </a:defRPr>
      </a:lvl6pPr>
      <a:lvl7pPr marL="914400" algn="l" rtl="0" eaLnBrk="1" fontAlgn="base" hangingPunct="1">
        <a:spcBef>
          <a:spcPct val="0"/>
        </a:spcBef>
        <a:spcAft>
          <a:spcPct val="0"/>
        </a:spcAft>
        <a:defRPr sz="3200">
          <a:solidFill>
            <a:schemeClr val="tx1"/>
          </a:solidFill>
          <a:latin typeface="Bauhaus 93" pitchFamily="82" charset="0"/>
        </a:defRPr>
      </a:lvl7pPr>
      <a:lvl8pPr marL="1371600" algn="l" rtl="0" eaLnBrk="1" fontAlgn="base" hangingPunct="1">
        <a:spcBef>
          <a:spcPct val="0"/>
        </a:spcBef>
        <a:spcAft>
          <a:spcPct val="0"/>
        </a:spcAft>
        <a:defRPr sz="3200">
          <a:solidFill>
            <a:schemeClr val="tx1"/>
          </a:solidFill>
          <a:latin typeface="Bauhaus 93" pitchFamily="82" charset="0"/>
        </a:defRPr>
      </a:lvl8pPr>
      <a:lvl9pPr marL="1828800" algn="l" rtl="0" eaLnBrk="1" fontAlgn="base" hangingPunct="1">
        <a:spcBef>
          <a:spcPct val="0"/>
        </a:spcBef>
        <a:spcAft>
          <a:spcPct val="0"/>
        </a:spcAft>
        <a:defRPr sz="3200">
          <a:solidFill>
            <a:schemeClr val="tx1"/>
          </a:solidFill>
          <a:latin typeface="Bauhaus 93" pitchFamily="82" charset="0"/>
        </a:defRPr>
      </a:lvl9pPr>
    </p:titleStyle>
    <p:body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63" indent="-177800" algn="l" rtl="0" eaLnBrk="1" fontAlgn="base" hangingPunct="1">
        <a:spcBef>
          <a:spcPct val="20000"/>
        </a:spcBef>
        <a:spcAft>
          <a:spcPct val="0"/>
        </a:spcAft>
        <a:buClr>
          <a:schemeClr val="tx1"/>
        </a:buClr>
        <a:buSzPct val="120000"/>
        <a:buFont typeface="Calibri" panose="020F0502020204030204" pitchFamily="34" charset="0"/>
        <a:buChar char="▪"/>
        <a:defRPr sz="1600" b="0">
          <a:solidFill>
            <a:schemeClr val="tx1"/>
          </a:solidFill>
          <a:latin typeface="+mn-lt"/>
        </a:defRPr>
      </a:lvl2pPr>
      <a:lvl3pPr marL="449263" indent="-182563" algn="l" rtl="0" eaLnBrk="1" fontAlgn="base" hangingPunct="1">
        <a:spcBef>
          <a:spcPct val="20000"/>
        </a:spcBef>
        <a:spcAft>
          <a:spcPct val="0"/>
        </a:spcAft>
        <a:buClr>
          <a:schemeClr val="tx1"/>
        </a:buClr>
        <a:buSzPct val="120000"/>
        <a:buFont typeface="Calibri" panose="020F0502020204030204" pitchFamily="34" charset="0"/>
        <a:buChar char="▪"/>
        <a:defRPr sz="1400" b="0">
          <a:solidFill>
            <a:schemeClr val="tx1"/>
          </a:solidFill>
          <a:latin typeface="+mn-lt"/>
        </a:defRPr>
      </a:lvl3pPr>
      <a:lvl4pPr marL="715963" indent="-174625" algn="l" rtl="0" eaLnBrk="1" fontAlgn="base" hangingPunct="1">
        <a:spcBef>
          <a:spcPct val="20000"/>
        </a:spcBef>
        <a:spcAft>
          <a:spcPct val="0"/>
        </a:spcAft>
        <a:buClr>
          <a:schemeClr val="tx1"/>
        </a:buClr>
        <a:buSzPct val="120000"/>
        <a:buFont typeface="Calibri" panose="020F0502020204030204" pitchFamily="34" charset="0"/>
        <a:buChar char="▪"/>
        <a:defRPr sz="1300" b="0">
          <a:solidFill>
            <a:schemeClr val="tx1"/>
          </a:solidFill>
          <a:latin typeface="+mn-lt"/>
        </a:defRPr>
      </a:lvl4pPr>
      <a:lvl5pPr marL="982663" indent="-174625" algn="l" rtl="0" eaLnBrk="1" fontAlgn="base" hangingPunct="1">
        <a:spcBef>
          <a:spcPct val="20000"/>
        </a:spcBef>
        <a:spcAft>
          <a:spcPct val="0"/>
        </a:spcAft>
        <a:buClr>
          <a:schemeClr val="tx1"/>
        </a:buClr>
        <a:buSzPct val="120000"/>
        <a:buFont typeface="Calibri" panose="020F0502020204030204" pitchFamily="34" charset="0"/>
        <a:buChar char="▪"/>
        <a:defRPr sz="1200" b="0">
          <a:solidFill>
            <a:schemeClr val="tx1"/>
          </a:solidFill>
          <a:latin typeface="+mn-lt"/>
        </a:defRPr>
      </a:lvl5pPr>
      <a:lvl6pPr marL="25146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A4A3A4"/>
          </p15:clr>
        </p15:guide>
        <p15:guide id="2" pos="2880">
          <p15:clr>
            <a:srgbClr val="A4A3A4"/>
          </p15:clr>
        </p15:guide>
        <p15:guide id="3" pos="158">
          <p15:clr>
            <a:srgbClr val="FBAE40"/>
          </p15:clr>
        </p15:guide>
        <p15:guide id="5" orient="horz" pos="3072">
          <p15:clr>
            <a:srgbClr val="FBAE40"/>
          </p15:clr>
        </p15:guide>
        <p15:guide id="6" orient="horz" pos="123">
          <p15:clr>
            <a:srgbClr val="FBAE40"/>
          </p15:clr>
        </p15:guide>
        <p15:guide id="8" orient="horz" pos="1847">
          <p15:clr>
            <a:srgbClr val="547EBF"/>
          </p15:clr>
        </p15:guide>
        <p15:guide id="13" orient="horz" pos="3162">
          <p15:clr>
            <a:srgbClr val="FBAE40"/>
          </p15:clr>
        </p15:guide>
        <p15:guide id="15" pos="5602">
          <p15:clr>
            <a:srgbClr val="FBAE40"/>
          </p15:clr>
        </p15:guide>
        <p15:guide id="16" pos="385">
          <p15:clr>
            <a:srgbClr val="547EBF"/>
          </p15:clr>
        </p15:guide>
        <p15:guide id="17" pos="340">
          <p15:clr>
            <a:srgbClr val="FBAE40"/>
          </p15:clr>
        </p15:guide>
        <p15:guide id="18" orient="horz" pos="2210">
          <p15:clr>
            <a:srgbClr val="547EBF"/>
          </p15:clr>
        </p15:guide>
        <p15:guide id="19" orient="horz" pos="2663">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Coordonnées">
            <a:extLst>
              <a:ext uri="{FF2B5EF4-FFF2-40B4-BE49-F238E27FC236}">
                <a16:creationId xmlns="" xmlns:a16="http://schemas.microsoft.com/office/drawing/2014/main" id="{9833F0BC-ECB7-44ED-A97A-1880C8FA39CE}"/>
              </a:ext>
            </a:extLst>
          </p:cNvPr>
          <p:cNvSpPr/>
          <p:nvPr userDrawn="1"/>
        </p:nvSpPr>
        <p:spPr>
          <a:xfrm>
            <a:off x="539552" y="4884848"/>
            <a:ext cx="8352928" cy="241092"/>
          </a:xfrm>
          <a:prstGeom prst="rect">
            <a:avLst/>
          </a:prstGeom>
        </p:spPr>
        <p:txBody>
          <a:bodyPr wrap="square" lIns="72000" rIns="72000" bIns="0">
            <a:spAutoFit/>
          </a:bodyPr>
          <a:lstStyle/>
          <a:p>
            <a:pPr algn="l" rtl="0"/>
            <a:r>
              <a:rPr lang="fr-FR" sz="1900" kern="1200" baseline="30000" dirty="0">
                <a:solidFill>
                  <a:schemeClr val="tx1">
                    <a:lumMod val="60000"/>
                    <a:lumOff val="40000"/>
                  </a:schemeClr>
                </a:solidFill>
                <a:latin typeface="Calibri" pitchFamily="34" charset="0"/>
                <a:ea typeface="+mn-ea"/>
                <a:cs typeface="Calibri" pitchFamily="34" charset="0"/>
              </a:rPr>
              <a:t>Plumettaz S.A. | Route de la </a:t>
            </a:r>
            <a:r>
              <a:rPr lang="fr-FR" sz="1900" kern="1200" baseline="30000" dirty="0" err="1">
                <a:solidFill>
                  <a:schemeClr val="tx1">
                    <a:lumMod val="60000"/>
                    <a:lumOff val="40000"/>
                  </a:schemeClr>
                </a:solidFill>
                <a:latin typeface="Calibri" pitchFamily="34" charset="0"/>
                <a:ea typeface="+mn-ea"/>
                <a:cs typeface="Calibri" pitchFamily="34" charset="0"/>
              </a:rPr>
              <a:t>Gribannaz</a:t>
            </a:r>
            <a:r>
              <a:rPr lang="fr-FR" sz="1900" kern="1200" baseline="30000" dirty="0">
                <a:solidFill>
                  <a:schemeClr val="tx1">
                    <a:lumMod val="60000"/>
                    <a:lumOff val="40000"/>
                  </a:schemeClr>
                </a:solidFill>
                <a:latin typeface="Calibri" pitchFamily="34" charset="0"/>
                <a:ea typeface="+mn-ea"/>
                <a:cs typeface="Calibri" pitchFamily="34" charset="0"/>
              </a:rPr>
              <a:t> 7 | 1880 Bex – </a:t>
            </a:r>
            <a:r>
              <a:rPr lang="fr-FR" sz="1900" kern="1200" baseline="30000" dirty="0" err="1">
                <a:solidFill>
                  <a:schemeClr val="tx1">
                    <a:lumMod val="60000"/>
                    <a:lumOff val="40000"/>
                  </a:schemeClr>
                </a:solidFill>
                <a:latin typeface="Calibri" pitchFamily="34" charset="0"/>
                <a:ea typeface="+mn-ea"/>
                <a:cs typeface="Calibri" pitchFamily="34" charset="0"/>
              </a:rPr>
              <a:t>Switzerland</a:t>
            </a:r>
            <a:r>
              <a:rPr lang="fr-FR" sz="1900" kern="1200" baseline="30000" dirty="0">
                <a:solidFill>
                  <a:schemeClr val="tx1">
                    <a:lumMod val="60000"/>
                    <a:lumOff val="40000"/>
                  </a:schemeClr>
                </a:solidFill>
                <a:latin typeface="Calibri" pitchFamily="34" charset="0"/>
                <a:ea typeface="+mn-ea"/>
                <a:cs typeface="Calibri" pitchFamily="34" charset="0"/>
              </a:rPr>
              <a:t> | T +41 24 463 06 06 | info@plumettaz.com</a:t>
            </a:r>
          </a:p>
        </p:txBody>
      </p:sp>
      <p:sp>
        <p:nvSpPr>
          <p:cNvPr id="6" name="www.plumettaz.com">
            <a:extLst>
              <a:ext uri="{FF2B5EF4-FFF2-40B4-BE49-F238E27FC236}">
                <a16:creationId xmlns="" xmlns:a16="http://schemas.microsoft.com/office/drawing/2014/main" id="{B58B918D-9344-453C-9823-53319A093EA0}"/>
              </a:ext>
            </a:extLst>
          </p:cNvPr>
          <p:cNvSpPr/>
          <p:nvPr userDrawn="1"/>
        </p:nvSpPr>
        <p:spPr>
          <a:xfrm>
            <a:off x="539552" y="4694667"/>
            <a:ext cx="1653803" cy="287258"/>
          </a:xfrm>
          <a:prstGeom prst="rect">
            <a:avLst/>
          </a:prstGeom>
        </p:spPr>
        <p:txBody>
          <a:bodyPr wrap="square" lIns="72000" rIns="72000">
            <a:spAutoFit/>
          </a:bodyPr>
          <a:lstStyle/>
          <a:p>
            <a:pPr rtl="0"/>
            <a:r>
              <a:rPr lang="fr-FR" sz="1900" b="1" kern="1200" baseline="30000" dirty="0">
                <a:solidFill>
                  <a:schemeClr val="tx1">
                    <a:lumMod val="60000"/>
                    <a:lumOff val="40000"/>
                  </a:schemeClr>
                </a:solidFill>
                <a:latin typeface="Calibri" pitchFamily="34" charset="0"/>
                <a:ea typeface="+mn-ea"/>
                <a:cs typeface="Calibri" pitchFamily="34" charset="0"/>
              </a:rPr>
              <a:t>www.plumettaz.com</a:t>
            </a:r>
          </a:p>
        </p:txBody>
      </p:sp>
      <p:sp>
        <p:nvSpPr>
          <p:cNvPr id="7" name="Fond gris">
            <a:extLst>
              <a:ext uri="{FF2B5EF4-FFF2-40B4-BE49-F238E27FC236}">
                <a16:creationId xmlns="" xmlns:a16="http://schemas.microsoft.com/office/drawing/2014/main" id="{49186F02-1B4C-46A1-940B-D6DEC0FEA9E6}"/>
              </a:ext>
            </a:extLst>
          </p:cNvPr>
          <p:cNvSpPr/>
          <p:nvPr userDrawn="1"/>
        </p:nvSpPr>
        <p:spPr>
          <a:xfrm>
            <a:off x="251520" y="195486"/>
            <a:ext cx="8640960" cy="43924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7">
            <a:extLst>
              <a:ext uri="{FF2B5EF4-FFF2-40B4-BE49-F238E27FC236}">
                <a16:creationId xmlns="" xmlns:a16="http://schemas.microsoft.com/office/drawing/2014/main" id="{6C04FFE0-25F6-4FFE-AE4D-52D84E3BC976}"/>
              </a:ext>
            </a:extLst>
          </p:cNvPr>
          <p:cNvCxnSpPr>
            <a:cxnSpLocks/>
          </p:cNvCxnSpPr>
          <p:nvPr userDrawn="1"/>
        </p:nvCxnSpPr>
        <p:spPr>
          <a:xfrm>
            <a:off x="611560" y="4689780"/>
            <a:ext cx="216024"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660993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3" r:id="rId4"/>
    <p:sldLayoutId id="2147484074" r:id="rId5"/>
    <p:sldLayoutId id="2147484075" r:id="rId6"/>
  </p:sldLayoutIdLst>
  <p:hf hdr="0"/>
  <p:txStyles>
    <p:titleStyle>
      <a:lvl1pPr algn="l" rtl="0" eaLnBrk="1" fontAlgn="base" hangingPunct="1">
        <a:lnSpc>
          <a:spcPct val="80000"/>
        </a:lnSpc>
        <a:spcBef>
          <a:spcPct val="0"/>
        </a:spcBef>
        <a:spcAft>
          <a:spcPct val="0"/>
        </a:spcAft>
        <a:defRPr lang="fr-FR" sz="1800" b="0" kern="0" baseline="0" dirty="0">
          <a:solidFill>
            <a:srgbClr val="A1A2A9"/>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b="1">
          <a:solidFill>
            <a:schemeClr val="tx1"/>
          </a:solidFill>
          <a:latin typeface="Tahoma" pitchFamily="34" charset="0"/>
          <a:cs typeface="Tahoma" pitchFamily="34" charset="0"/>
        </a:defRPr>
      </a:lvl2pPr>
      <a:lvl3pPr algn="l" rtl="0" eaLnBrk="1" fontAlgn="base" hangingPunct="1">
        <a:spcBef>
          <a:spcPct val="0"/>
        </a:spcBef>
        <a:spcAft>
          <a:spcPct val="0"/>
        </a:spcAft>
        <a:defRPr sz="3000" b="1">
          <a:solidFill>
            <a:schemeClr val="tx1"/>
          </a:solidFill>
          <a:latin typeface="Tahoma" pitchFamily="34" charset="0"/>
          <a:cs typeface="Tahoma" pitchFamily="34" charset="0"/>
        </a:defRPr>
      </a:lvl3pPr>
      <a:lvl4pPr algn="l" rtl="0" eaLnBrk="1" fontAlgn="base" hangingPunct="1">
        <a:spcBef>
          <a:spcPct val="0"/>
        </a:spcBef>
        <a:spcAft>
          <a:spcPct val="0"/>
        </a:spcAft>
        <a:defRPr sz="3000" b="1">
          <a:solidFill>
            <a:schemeClr val="tx1"/>
          </a:solidFill>
          <a:latin typeface="Tahoma" pitchFamily="34" charset="0"/>
          <a:cs typeface="Tahoma" pitchFamily="34" charset="0"/>
        </a:defRPr>
      </a:lvl4pPr>
      <a:lvl5pPr algn="l" rtl="0" eaLnBrk="1" fontAlgn="base" hangingPunct="1">
        <a:spcBef>
          <a:spcPct val="0"/>
        </a:spcBef>
        <a:spcAft>
          <a:spcPct val="0"/>
        </a:spcAft>
        <a:defRPr sz="3000" b="1">
          <a:solidFill>
            <a:schemeClr val="tx1"/>
          </a:solidFill>
          <a:latin typeface="Tahoma" pitchFamily="34" charset="0"/>
          <a:cs typeface="Tahoma" pitchFamily="34" charset="0"/>
        </a:defRPr>
      </a:lvl5pPr>
      <a:lvl6pPr marL="457189" algn="l" rtl="0" eaLnBrk="1" fontAlgn="base" hangingPunct="1">
        <a:spcBef>
          <a:spcPct val="0"/>
        </a:spcBef>
        <a:spcAft>
          <a:spcPct val="0"/>
        </a:spcAft>
        <a:defRPr sz="3200">
          <a:solidFill>
            <a:schemeClr val="tx1"/>
          </a:solidFill>
          <a:latin typeface="Bauhaus 93" pitchFamily="82" charset="0"/>
        </a:defRPr>
      </a:lvl6pPr>
      <a:lvl7pPr marL="914377" algn="l" rtl="0" eaLnBrk="1" fontAlgn="base" hangingPunct="1">
        <a:spcBef>
          <a:spcPct val="0"/>
        </a:spcBef>
        <a:spcAft>
          <a:spcPct val="0"/>
        </a:spcAft>
        <a:defRPr sz="3200">
          <a:solidFill>
            <a:schemeClr val="tx1"/>
          </a:solidFill>
          <a:latin typeface="Bauhaus 93" pitchFamily="82" charset="0"/>
        </a:defRPr>
      </a:lvl7pPr>
      <a:lvl8pPr marL="1371566" algn="l" rtl="0" eaLnBrk="1" fontAlgn="base" hangingPunct="1">
        <a:spcBef>
          <a:spcPct val="0"/>
        </a:spcBef>
        <a:spcAft>
          <a:spcPct val="0"/>
        </a:spcAft>
        <a:defRPr sz="3200">
          <a:solidFill>
            <a:schemeClr val="tx1"/>
          </a:solidFill>
          <a:latin typeface="Bauhaus 93" pitchFamily="82" charset="0"/>
        </a:defRPr>
      </a:lvl8pPr>
      <a:lvl9pPr marL="1828754" algn="l" rtl="0" eaLnBrk="1" fontAlgn="base" hangingPunct="1">
        <a:spcBef>
          <a:spcPct val="0"/>
        </a:spcBef>
        <a:spcAft>
          <a:spcPct val="0"/>
        </a:spcAft>
        <a:defRPr sz="3200">
          <a:solidFill>
            <a:schemeClr val="tx1"/>
          </a:solidFill>
          <a:latin typeface="Bauhaus 93" pitchFamily="82" charset="0"/>
        </a:defRPr>
      </a:lvl9pPr>
    </p:titleStyle>
    <p:body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tx1"/>
        </a:buClr>
        <a:buSzPct val="12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tx1"/>
        </a:buClr>
        <a:buSzPct val="12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tx1"/>
        </a:buClr>
        <a:buSzPct val="12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tx1"/>
        </a:buClr>
        <a:buSzPct val="12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A4A3A4"/>
          </p15:clr>
        </p15:guide>
        <p15:guide id="2" pos="2880">
          <p15:clr>
            <a:srgbClr val="A4A3A4"/>
          </p15:clr>
        </p15:guide>
        <p15:guide id="3" pos="159">
          <p15:clr>
            <a:srgbClr val="FBAE40"/>
          </p15:clr>
        </p15:guide>
        <p15:guide id="5" orient="horz" pos="3026">
          <p15:clr>
            <a:srgbClr val="FBAE40"/>
          </p15:clr>
        </p15:guide>
        <p15:guide id="6" orient="horz" pos="123">
          <p15:clr>
            <a:srgbClr val="FBAE40"/>
          </p15:clr>
        </p15:guide>
        <p15:guide id="8" orient="horz" pos="1892">
          <p15:clr>
            <a:srgbClr val="547EBF"/>
          </p15:clr>
        </p15:guide>
        <p15:guide id="9" pos="385">
          <p15:clr>
            <a:srgbClr val="547EBF"/>
          </p15:clr>
        </p15:guide>
        <p15:guide id="13" orient="horz" pos="3162">
          <p15:clr>
            <a:srgbClr val="FBAE40"/>
          </p15:clr>
        </p15:guide>
        <p15:guide id="15" pos="5603">
          <p15:clr>
            <a:srgbClr val="FBAE40"/>
          </p15:clr>
        </p15:guide>
        <p15:guide id="16" pos="340">
          <p15:clr>
            <a:srgbClr val="FBAE40"/>
          </p15:clr>
        </p15:guide>
        <p15:guide id="17" orient="horz" pos="2890">
          <p15:clr>
            <a:srgbClr val="FBAE4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 name="Fond gris"/>
          <p:cNvSpPr/>
          <p:nvPr userDrawn="1"/>
        </p:nvSpPr>
        <p:spPr>
          <a:xfrm>
            <a:off x="251520" y="195263"/>
            <a:ext cx="8640960" cy="4681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 xmlns:a16="http://schemas.microsoft.com/office/drawing/2014/main" id="{BC6CEE4C-116A-44FA-B2B7-0C87C5FF5DAD}"/>
              </a:ext>
            </a:extLst>
          </p:cNvPr>
          <p:cNvSpPr/>
          <p:nvPr userDrawn="1"/>
        </p:nvSpPr>
        <p:spPr>
          <a:xfrm>
            <a:off x="468000" y="3850625"/>
            <a:ext cx="4208534" cy="905168"/>
          </a:xfrm>
          <a:prstGeom prst="rect">
            <a:avLst/>
          </a:prstGeom>
          <a:pattFill prst="wdUpDiag">
            <a:fgClr>
              <a:schemeClr val="bg1"/>
            </a:fgClr>
            <a:bgClr>
              <a:schemeClr val="bg2">
                <a:lumMod val="95000"/>
              </a:schemeClr>
            </a:bgClr>
          </a:pattFill>
          <a:ln w="12700">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sz="1000" dirty="0" err="1">
              <a:solidFill>
                <a:schemeClr val="bg1"/>
              </a:solidFill>
            </a:endParaRPr>
          </a:p>
        </p:txBody>
      </p:sp>
      <p:sp>
        <p:nvSpPr>
          <p:cNvPr id="11" name="Pied de page - Numéro slide">
            <a:extLst>
              <a:ext uri="{FF2B5EF4-FFF2-40B4-BE49-F238E27FC236}">
                <a16:creationId xmlns="" xmlns:a16="http://schemas.microsoft.com/office/drawing/2014/main" id="{BE22A00D-5CA0-4822-BBF3-4C31F1A55A01}"/>
              </a:ext>
            </a:extLst>
          </p:cNvPr>
          <p:cNvSpPr>
            <a:spLocks noGrp="1"/>
          </p:cNvSpPr>
          <p:nvPr>
            <p:ph type="sldNum" sz="quarter" idx="4"/>
          </p:nvPr>
        </p:nvSpPr>
        <p:spPr>
          <a:xfrm>
            <a:off x="8604448" y="4876800"/>
            <a:ext cx="288032" cy="266700"/>
          </a:xfrm>
          <a:prstGeom prst="rect">
            <a:avLst/>
          </a:prstGeom>
          <a:ln>
            <a:noFill/>
          </a:ln>
        </p:spPr>
        <p:txBody>
          <a:bodyPr wrap="none" lIns="0" tIns="0" rIns="72000" bIns="0" anchor="ctr"/>
          <a:lstStyle>
            <a:lvl1pPr algn="r">
              <a:defRPr sz="800">
                <a:solidFill>
                  <a:schemeClr val="tx1">
                    <a:lumMod val="60000"/>
                    <a:lumOff val="40000"/>
                  </a:schemeClr>
                </a:solidFill>
                <a:latin typeface="+mn-lt"/>
                <a:cs typeface="Calibri Light" pitchFamily="34" charset="0"/>
              </a:defRPr>
            </a:lvl1pPr>
          </a:lstStyle>
          <a:p>
            <a:fld id="{3242228F-7E59-4634-99A0-C351006F704F}" type="slidenum">
              <a:rPr lang="fr-FR" smtClean="0"/>
              <a:pPr/>
              <a:t>‹#›</a:t>
            </a:fld>
            <a:endParaRPr lang="fr-FR" dirty="0"/>
          </a:p>
        </p:txBody>
      </p:sp>
      <p:sp>
        <p:nvSpPr>
          <p:cNvPr id="15" name="Pied de page - Date">
            <a:extLst>
              <a:ext uri="{FF2B5EF4-FFF2-40B4-BE49-F238E27FC236}">
                <a16:creationId xmlns="" xmlns:a16="http://schemas.microsoft.com/office/drawing/2014/main" id="{5FF60828-44F8-49C7-B713-068EA300FEF9}"/>
              </a:ext>
            </a:extLst>
          </p:cNvPr>
          <p:cNvSpPr>
            <a:spLocks noGrp="1"/>
          </p:cNvSpPr>
          <p:nvPr>
            <p:ph type="dt" sz="half" idx="2"/>
          </p:nvPr>
        </p:nvSpPr>
        <p:spPr>
          <a:xfrm>
            <a:off x="7734179" y="4876800"/>
            <a:ext cx="741111" cy="266700"/>
          </a:xfrm>
          <a:prstGeom prst="rect">
            <a:avLst/>
          </a:prstGeom>
          <a:ln>
            <a:noFill/>
          </a:ln>
        </p:spPr>
        <p:txBody>
          <a:bodyPr wrap="none" lIns="0" tIns="0" rIns="0" bIns="0" anchor="ctr"/>
          <a:lstStyle>
            <a:lvl1pPr algn="r">
              <a:defRPr lang="fr-FR" sz="800" smtClean="0">
                <a:solidFill>
                  <a:schemeClr val="tx1">
                    <a:lumMod val="60000"/>
                    <a:lumOff val="40000"/>
                  </a:schemeClr>
                </a:solidFill>
                <a:latin typeface="+mn-lt"/>
                <a:cs typeface="Calibri Light" pitchFamily="34" charset="0"/>
              </a:defRPr>
            </a:lvl1pPr>
          </a:lstStyle>
          <a:p>
            <a:fld id="{DF6340EF-B253-4F70-A562-5B320F713482}" type="datetime1">
              <a:rPr lang="fr-FR" smtClean="0"/>
              <a:t>06/10/2021</a:t>
            </a:fld>
            <a:endParaRPr lang="fr-CH" dirty="0"/>
          </a:p>
        </p:txBody>
      </p:sp>
      <p:sp>
        <p:nvSpPr>
          <p:cNvPr id="18" name="Pied de page - Titre présentation">
            <a:extLst>
              <a:ext uri="{FF2B5EF4-FFF2-40B4-BE49-F238E27FC236}">
                <a16:creationId xmlns="" xmlns:a16="http://schemas.microsoft.com/office/drawing/2014/main" id="{C769F07A-F70A-4107-B367-3155E9361541}"/>
              </a:ext>
            </a:extLst>
          </p:cNvPr>
          <p:cNvSpPr>
            <a:spLocks noGrp="1"/>
          </p:cNvSpPr>
          <p:nvPr>
            <p:ph type="ftr" sz="quarter" idx="3"/>
          </p:nvPr>
        </p:nvSpPr>
        <p:spPr>
          <a:xfrm>
            <a:off x="257271" y="4876800"/>
            <a:ext cx="7051033" cy="266700"/>
          </a:xfrm>
          <a:prstGeom prst="rect">
            <a:avLst/>
          </a:prstGeom>
        </p:spPr>
        <p:txBody>
          <a:bodyPr wrap="none" lIns="72000" tIns="0" rIns="0" bIns="0" anchor="ctr"/>
          <a:lstStyle>
            <a:lvl1pPr>
              <a:defRPr sz="800">
                <a:solidFill>
                  <a:schemeClr val="tx1">
                    <a:lumMod val="60000"/>
                    <a:lumOff val="40000"/>
                  </a:schemeClr>
                </a:solidFill>
                <a:latin typeface="+mn-lt"/>
              </a:defRPr>
            </a:lvl1pPr>
          </a:lstStyle>
          <a:p>
            <a:r>
              <a:rPr lang="en-US" kern="0">
                <a:cs typeface="Calibri" pitchFamily="34" charset="0"/>
              </a:rPr>
              <a:t>WHAT IS JETTING ?</a:t>
            </a:r>
            <a:endParaRPr lang="fr-FR" b="1" dirty="0"/>
          </a:p>
        </p:txBody>
      </p:sp>
      <p:sp>
        <p:nvSpPr>
          <p:cNvPr id="36" name="ZoneTexte 10">
            <a:extLst>
              <a:ext uri="{FF2B5EF4-FFF2-40B4-BE49-F238E27FC236}">
                <a16:creationId xmlns="" xmlns:a16="http://schemas.microsoft.com/office/drawing/2014/main" id="{BE386618-CEA8-4964-BB8D-EBD00CA033BA}"/>
              </a:ext>
            </a:extLst>
          </p:cNvPr>
          <p:cNvSpPr txBox="1"/>
          <p:nvPr userDrawn="1"/>
        </p:nvSpPr>
        <p:spPr>
          <a:xfrm>
            <a:off x="7659115" y="3822995"/>
            <a:ext cx="1233365" cy="510909"/>
          </a:xfrm>
          <a:prstGeom prst="rect">
            <a:avLst/>
          </a:prstGeom>
          <a:noFill/>
        </p:spPr>
        <p:txBody>
          <a:bodyPr wrap="square" rtlCol="0">
            <a:spAutoFit/>
          </a:bodyPr>
          <a:lstStyle/>
          <a:p>
            <a:pPr algn="l">
              <a:spcBef>
                <a:spcPct val="20000"/>
              </a:spcBef>
              <a:buClr>
                <a:srgbClr val="204288"/>
              </a:buClr>
            </a:pPr>
            <a:r>
              <a:rPr lang="fr-CH" sz="800" b="0" kern="0" dirty="0">
                <a:solidFill>
                  <a:srgbClr val="204288"/>
                </a:solidFill>
                <a:latin typeface="Calibri"/>
              </a:rPr>
              <a:t>R:51 - V:153 - B:255</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err="1">
                <a:solidFill>
                  <a:srgbClr val="204288"/>
                </a:solidFill>
                <a:latin typeface="Calibri"/>
              </a:rPr>
              <a:t>Hypertext</a:t>
            </a:r>
            <a:r>
              <a:rPr lang="fr-CH" sz="800" kern="0" dirty="0">
                <a:solidFill>
                  <a:srgbClr val="204288"/>
                </a:solidFill>
                <a:latin typeface="Calibri"/>
              </a:rPr>
              <a:t> </a:t>
            </a:r>
            <a:r>
              <a:rPr lang="fr-CH" sz="800" kern="0" dirty="0" err="1">
                <a:solidFill>
                  <a:srgbClr val="204288"/>
                </a:solidFill>
                <a:latin typeface="Calibri"/>
              </a:rPr>
              <a:t>link</a:t>
            </a:r>
            <a:endParaRPr lang="fr-CH" sz="800" kern="0" dirty="0">
              <a:solidFill>
                <a:srgbClr val="204288"/>
              </a:solidFill>
              <a:latin typeface="Calibri"/>
            </a:endParaRPr>
          </a:p>
        </p:txBody>
      </p:sp>
      <p:sp>
        <p:nvSpPr>
          <p:cNvPr id="30" name="ZoneTexte 9">
            <a:extLst>
              <a:ext uri="{FF2B5EF4-FFF2-40B4-BE49-F238E27FC236}">
                <a16:creationId xmlns="" xmlns:a16="http://schemas.microsoft.com/office/drawing/2014/main" id="{BFBCD1BB-A301-42BE-952F-2CB1AD1076D5}"/>
              </a:ext>
            </a:extLst>
          </p:cNvPr>
          <p:cNvSpPr txBox="1"/>
          <p:nvPr userDrawn="1"/>
        </p:nvSpPr>
        <p:spPr>
          <a:xfrm>
            <a:off x="1224193" y="3826634"/>
            <a:ext cx="1979807" cy="1101840"/>
          </a:xfrm>
          <a:prstGeom prst="rect">
            <a:avLst/>
          </a:prstGeom>
          <a:noFill/>
        </p:spPr>
        <p:txBody>
          <a:bodyPr wrap="square" rtlCol="0">
            <a:spAutoFit/>
          </a:bodyPr>
          <a:lstStyle/>
          <a:p>
            <a:pPr algn="l">
              <a:spcBef>
                <a:spcPct val="20000"/>
              </a:spcBef>
              <a:buClr>
                <a:srgbClr val="204288"/>
              </a:buClr>
            </a:pPr>
            <a:r>
              <a:rPr lang="fr-CH" sz="800" kern="0" dirty="0">
                <a:solidFill>
                  <a:srgbClr val="204288"/>
                </a:solidFill>
                <a:latin typeface="Calibri"/>
              </a:rPr>
              <a:t>R:195 - V:155 - B:130</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a:solidFill>
                  <a:srgbClr val="204288"/>
                </a:solidFill>
                <a:latin typeface="Calibri"/>
              </a:rPr>
              <a:t>Explicative </a:t>
            </a:r>
            <a:r>
              <a:rPr lang="fr-CH" sz="800" kern="0" dirty="0" err="1">
                <a:solidFill>
                  <a:srgbClr val="204288"/>
                </a:solidFill>
                <a:latin typeface="Calibri"/>
              </a:rPr>
              <a:t>text</a:t>
            </a:r>
            <a:endParaRPr lang="fr-CH" sz="800" kern="0" dirty="0">
              <a:solidFill>
                <a:srgbClr val="204288"/>
              </a:solidFill>
              <a:latin typeface="Calibri"/>
            </a:endParaRPr>
          </a:p>
          <a:p>
            <a:pPr algn="l">
              <a:spcBef>
                <a:spcPct val="20000"/>
              </a:spcBef>
              <a:buClr>
                <a:srgbClr val="204288"/>
              </a:buClr>
            </a:pPr>
            <a:r>
              <a:rPr lang="fr-CH" sz="800" kern="0" dirty="0" err="1">
                <a:solidFill>
                  <a:srgbClr val="204288"/>
                </a:solidFill>
                <a:latin typeface="Calibri"/>
              </a:rPr>
              <a:t>Graphical</a:t>
            </a:r>
            <a:r>
              <a:rPr lang="fr-CH" sz="800" kern="0" dirty="0">
                <a:solidFill>
                  <a:srgbClr val="204288"/>
                </a:solidFill>
                <a:latin typeface="Calibri"/>
              </a:rPr>
              <a:t> </a:t>
            </a:r>
            <a:r>
              <a:rPr lang="fr-CH" sz="800" kern="0" dirty="0" err="1">
                <a:solidFill>
                  <a:srgbClr val="204288"/>
                </a:solidFill>
                <a:latin typeface="Calibri"/>
              </a:rPr>
              <a:t>element</a:t>
            </a:r>
            <a:endParaRPr lang="fr-CH" sz="800" kern="0" dirty="0">
              <a:solidFill>
                <a:srgbClr val="204288"/>
              </a:solidFill>
              <a:latin typeface="Calibri"/>
            </a:endParaRPr>
          </a:p>
          <a:p>
            <a:pPr algn="l">
              <a:spcBef>
                <a:spcPct val="20000"/>
              </a:spcBef>
              <a:buClr>
                <a:srgbClr val="204288"/>
              </a:buClr>
            </a:pPr>
            <a:r>
              <a:rPr lang="fr-CH" sz="800" kern="0" dirty="0">
                <a:solidFill>
                  <a:srgbClr val="204288"/>
                </a:solidFill>
                <a:latin typeface="Calibri"/>
              </a:rPr>
              <a:t>Scheme</a:t>
            </a:r>
          </a:p>
          <a:p>
            <a:pPr marL="0" marR="0" lvl="0" indent="0" algn="l" defTabSz="914400" rtl="0" eaLnBrk="1" fontAlgn="base" latinLnBrk="0" hangingPunct="1">
              <a:lnSpc>
                <a:spcPct val="100000"/>
              </a:lnSpc>
              <a:spcBef>
                <a:spcPct val="20000"/>
              </a:spcBef>
              <a:spcAft>
                <a:spcPct val="0"/>
              </a:spcAft>
              <a:buClr>
                <a:srgbClr val="204288"/>
              </a:buClr>
              <a:buSzTx/>
              <a:buFontTx/>
              <a:buNone/>
              <a:tabLst/>
              <a:defRPr/>
            </a:pPr>
            <a:r>
              <a:rPr lang="en-US" sz="700" b="1" kern="0" dirty="0">
                <a:solidFill>
                  <a:srgbClr val="204288"/>
                </a:solidFill>
                <a:latin typeface="Calibri"/>
              </a:rPr>
              <a:t>not available in the color theme</a:t>
            </a:r>
            <a:endParaRPr lang="fr-CH" sz="700" b="1" kern="0" dirty="0">
              <a:solidFill>
                <a:srgbClr val="204288"/>
              </a:solidFill>
              <a:latin typeface="Calibri"/>
            </a:endParaRPr>
          </a:p>
          <a:p>
            <a:pPr algn="l">
              <a:spcBef>
                <a:spcPct val="20000"/>
              </a:spcBef>
              <a:buClr>
                <a:srgbClr val="204288"/>
              </a:buClr>
            </a:pPr>
            <a:endParaRPr lang="fr-CH" sz="800" kern="0" dirty="0">
              <a:solidFill>
                <a:srgbClr val="204288"/>
              </a:solidFill>
              <a:latin typeface="Calibri"/>
            </a:endParaRPr>
          </a:p>
        </p:txBody>
      </p:sp>
      <p:sp>
        <p:nvSpPr>
          <p:cNvPr id="33" name="ZoneTexte 8">
            <a:extLst>
              <a:ext uri="{FF2B5EF4-FFF2-40B4-BE49-F238E27FC236}">
                <a16:creationId xmlns="" xmlns:a16="http://schemas.microsoft.com/office/drawing/2014/main" id="{F5EE46D7-A125-4596-A166-53A82B795670}"/>
              </a:ext>
            </a:extLst>
          </p:cNvPr>
          <p:cNvSpPr txBox="1"/>
          <p:nvPr userDrawn="1"/>
        </p:nvSpPr>
        <p:spPr>
          <a:xfrm>
            <a:off x="7638796" y="2810529"/>
            <a:ext cx="1261886" cy="806375"/>
          </a:xfrm>
          <a:prstGeom prst="rect">
            <a:avLst/>
          </a:prstGeom>
          <a:noFill/>
        </p:spPr>
        <p:txBody>
          <a:bodyPr wrap="square" rtlCol="0">
            <a:spAutoFit/>
          </a:bodyPr>
          <a:lstStyle/>
          <a:p>
            <a:pPr algn="l">
              <a:spcBef>
                <a:spcPct val="20000"/>
              </a:spcBef>
              <a:buClr>
                <a:srgbClr val="204288"/>
              </a:buClr>
            </a:pPr>
            <a:r>
              <a:rPr lang="fr-CH" sz="800" kern="0" dirty="0">
                <a:solidFill>
                  <a:srgbClr val="204288"/>
                </a:solidFill>
                <a:latin typeface="Calibri"/>
              </a:rPr>
              <a:t>R:186 - V:220 - B:230</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a:solidFill>
                  <a:srgbClr val="204288"/>
                </a:solidFill>
                <a:latin typeface="Calibri"/>
              </a:rPr>
              <a:t>Explicative </a:t>
            </a:r>
            <a:r>
              <a:rPr lang="fr-CH" sz="800" kern="0" dirty="0" err="1">
                <a:solidFill>
                  <a:srgbClr val="204288"/>
                </a:solidFill>
                <a:latin typeface="Calibri"/>
              </a:rPr>
              <a:t>text</a:t>
            </a:r>
            <a:endParaRPr lang="fr-CH" sz="800" kern="0" dirty="0">
              <a:solidFill>
                <a:srgbClr val="204288"/>
              </a:solidFill>
              <a:latin typeface="Calibri"/>
            </a:endParaRPr>
          </a:p>
          <a:p>
            <a:pPr algn="l">
              <a:spcBef>
                <a:spcPct val="20000"/>
              </a:spcBef>
              <a:buClr>
                <a:srgbClr val="204288"/>
              </a:buClr>
            </a:pPr>
            <a:r>
              <a:rPr lang="fr-CH" sz="800" kern="0" dirty="0" err="1">
                <a:solidFill>
                  <a:srgbClr val="204288"/>
                </a:solidFill>
                <a:latin typeface="Calibri"/>
              </a:rPr>
              <a:t>Graphical</a:t>
            </a:r>
            <a:r>
              <a:rPr lang="fr-CH" sz="800" kern="0" dirty="0">
                <a:solidFill>
                  <a:srgbClr val="204288"/>
                </a:solidFill>
                <a:latin typeface="Calibri"/>
              </a:rPr>
              <a:t> </a:t>
            </a:r>
            <a:r>
              <a:rPr lang="fr-CH" sz="800" kern="0" dirty="0" err="1">
                <a:solidFill>
                  <a:srgbClr val="204288"/>
                </a:solidFill>
                <a:latin typeface="Calibri"/>
              </a:rPr>
              <a:t>element</a:t>
            </a:r>
            <a:endParaRPr lang="fr-CH" sz="800" kern="0" dirty="0">
              <a:solidFill>
                <a:srgbClr val="204288"/>
              </a:solidFill>
              <a:latin typeface="Calibri"/>
            </a:endParaRPr>
          </a:p>
          <a:p>
            <a:pPr algn="l">
              <a:spcBef>
                <a:spcPct val="20000"/>
              </a:spcBef>
              <a:buClr>
                <a:srgbClr val="204288"/>
              </a:buClr>
            </a:pPr>
            <a:r>
              <a:rPr lang="fr-CH" sz="800" kern="0" dirty="0">
                <a:solidFill>
                  <a:srgbClr val="204288"/>
                </a:solidFill>
                <a:latin typeface="Calibri"/>
              </a:rPr>
              <a:t>Scheme</a:t>
            </a:r>
          </a:p>
        </p:txBody>
      </p:sp>
      <p:sp>
        <p:nvSpPr>
          <p:cNvPr id="29" name="ZoneTexte 7">
            <a:extLst>
              <a:ext uri="{FF2B5EF4-FFF2-40B4-BE49-F238E27FC236}">
                <a16:creationId xmlns="" xmlns:a16="http://schemas.microsoft.com/office/drawing/2014/main" id="{08682590-1070-45E6-A15C-D0D98A684194}"/>
              </a:ext>
            </a:extLst>
          </p:cNvPr>
          <p:cNvSpPr txBox="1"/>
          <p:nvPr userDrawn="1"/>
        </p:nvSpPr>
        <p:spPr>
          <a:xfrm>
            <a:off x="5374961" y="2813367"/>
            <a:ext cx="1300255" cy="806375"/>
          </a:xfrm>
          <a:prstGeom prst="rect">
            <a:avLst/>
          </a:prstGeom>
          <a:noFill/>
        </p:spPr>
        <p:txBody>
          <a:bodyPr wrap="square" rtlCol="0">
            <a:spAutoFit/>
          </a:bodyPr>
          <a:lstStyle/>
          <a:p>
            <a:pPr algn="l">
              <a:spcBef>
                <a:spcPct val="20000"/>
              </a:spcBef>
              <a:buClr>
                <a:srgbClr val="204288"/>
              </a:buClr>
            </a:pPr>
            <a:r>
              <a:rPr lang="fr-CH" sz="800" kern="0" dirty="0">
                <a:solidFill>
                  <a:srgbClr val="204288"/>
                </a:solidFill>
                <a:latin typeface="Calibri"/>
              </a:rPr>
              <a:t>R:153 - V:166 - B:190</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a:solidFill>
                  <a:srgbClr val="204288"/>
                </a:solidFill>
                <a:latin typeface="Calibri"/>
              </a:rPr>
              <a:t>Explicative </a:t>
            </a:r>
            <a:r>
              <a:rPr lang="fr-CH" sz="800" kern="0" dirty="0" err="1">
                <a:solidFill>
                  <a:srgbClr val="204288"/>
                </a:solidFill>
                <a:latin typeface="Calibri"/>
              </a:rPr>
              <a:t>text</a:t>
            </a:r>
            <a:endParaRPr lang="fr-CH" sz="800" kern="0" dirty="0">
              <a:solidFill>
                <a:srgbClr val="204288"/>
              </a:solidFill>
              <a:latin typeface="Calibri"/>
            </a:endParaRPr>
          </a:p>
          <a:p>
            <a:pPr algn="l">
              <a:spcBef>
                <a:spcPct val="20000"/>
              </a:spcBef>
              <a:buClr>
                <a:srgbClr val="204288"/>
              </a:buClr>
            </a:pPr>
            <a:r>
              <a:rPr lang="fr-CH" sz="800" kern="0" dirty="0" err="1">
                <a:solidFill>
                  <a:srgbClr val="204288"/>
                </a:solidFill>
                <a:latin typeface="Calibri"/>
              </a:rPr>
              <a:t>Graphical</a:t>
            </a:r>
            <a:r>
              <a:rPr lang="fr-CH" sz="800" kern="0" dirty="0">
                <a:solidFill>
                  <a:srgbClr val="204288"/>
                </a:solidFill>
                <a:latin typeface="Calibri"/>
              </a:rPr>
              <a:t> </a:t>
            </a:r>
            <a:r>
              <a:rPr lang="fr-CH" sz="800" kern="0" dirty="0" err="1">
                <a:solidFill>
                  <a:srgbClr val="204288"/>
                </a:solidFill>
                <a:latin typeface="Calibri"/>
              </a:rPr>
              <a:t>element</a:t>
            </a:r>
            <a:endParaRPr lang="fr-CH" sz="800" kern="0" dirty="0">
              <a:solidFill>
                <a:srgbClr val="204288"/>
              </a:solidFill>
              <a:latin typeface="Calibri"/>
            </a:endParaRPr>
          </a:p>
          <a:p>
            <a:pPr algn="l">
              <a:spcBef>
                <a:spcPct val="20000"/>
              </a:spcBef>
              <a:buClr>
                <a:srgbClr val="204288"/>
              </a:buClr>
            </a:pPr>
            <a:r>
              <a:rPr lang="fr-CH" sz="800" kern="0" dirty="0">
                <a:solidFill>
                  <a:srgbClr val="204288"/>
                </a:solidFill>
                <a:latin typeface="Calibri"/>
              </a:rPr>
              <a:t>Scheme</a:t>
            </a:r>
          </a:p>
        </p:txBody>
      </p:sp>
      <p:sp>
        <p:nvSpPr>
          <p:cNvPr id="26" name="ZoneTexte 6">
            <a:extLst>
              <a:ext uri="{FF2B5EF4-FFF2-40B4-BE49-F238E27FC236}">
                <a16:creationId xmlns="" xmlns:a16="http://schemas.microsoft.com/office/drawing/2014/main" id="{672ED706-5643-4EDD-9C97-5D8D18177B9F}"/>
              </a:ext>
            </a:extLst>
          </p:cNvPr>
          <p:cNvSpPr txBox="1"/>
          <p:nvPr userDrawn="1"/>
        </p:nvSpPr>
        <p:spPr>
          <a:xfrm>
            <a:off x="3271745" y="2819948"/>
            <a:ext cx="1300255" cy="991041"/>
          </a:xfrm>
          <a:prstGeom prst="rect">
            <a:avLst/>
          </a:prstGeom>
          <a:noFill/>
        </p:spPr>
        <p:txBody>
          <a:bodyPr wrap="square" rtlCol="0">
            <a:spAutoFit/>
          </a:bodyPr>
          <a:lstStyle/>
          <a:p>
            <a:pPr algn="l">
              <a:spcBef>
                <a:spcPct val="20000"/>
              </a:spcBef>
              <a:buClr>
                <a:srgbClr val="204288"/>
              </a:buClr>
            </a:pPr>
            <a:r>
              <a:rPr lang="fr-CH" sz="800" kern="0" dirty="0">
                <a:solidFill>
                  <a:srgbClr val="204288"/>
                </a:solidFill>
                <a:latin typeface="Calibri"/>
              </a:rPr>
              <a:t>R:192 - V:223 - B:136</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a:solidFill>
                  <a:srgbClr val="204288"/>
                </a:solidFill>
                <a:latin typeface="Calibri"/>
              </a:rPr>
              <a:t>Explicative </a:t>
            </a:r>
            <a:r>
              <a:rPr lang="fr-CH" sz="800" kern="0" dirty="0" err="1">
                <a:solidFill>
                  <a:srgbClr val="204288"/>
                </a:solidFill>
                <a:latin typeface="Calibri"/>
              </a:rPr>
              <a:t>text</a:t>
            </a:r>
            <a:endParaRPr lang="fr-CH" sz="800" kern="0" dirty="0">
              <a:solidFill>
                <a:srgbClr val="204288"/>
              </a:solidFill>
              <a:latin typeface="Calibri"/>
            </a:endParaRPr>
          </a:p>
          <a:p>
            <a:pPr algn="l">
              <a:spcBef>
                <a:spcPct val="20000"/>
              </a:spcBef>
              <a:buClr>
                <a:srgbClr val="204288"/>
              </a:buClr>
            </a:pPr>
            <a:r>
              <a:rPr lang="fr-CH" sz="800" kern="0" dirty="0" err="1">
                <a:solidFill>
                  <a:srgbClr val="204288"/>
                </a:solidFill>
                <a:latin typeface="Calibri"/>
              </a:rPr>
              <a:t>Graphical</a:t>
            </a:r>
            <a:r>
              <a:rPr lang="fr-CH" sz="800" kern="0" dirty="0">
                <a:solidFill>
                  <a:srgbClr val="204288"/>
                </a:solidFill>
                <a:latin typeface="Calibri"/>
              </a:rPr>
              <a:t> </a:t>
            </a:r>
            <a:r>
              <a:rPr lang="fr-CH" sz="800" kern="0" dirty="0" err="1">
                <a:solidFill>
                  <a:srgbClr val="204288"/>
                </a:solidFill>
                <a:latin typeface="Calibri"/>
              </a:rPr>
              <a:t>element</a:t>
            </a:r>
            <a:endParaRPr lang="fr-CH" sz="800" kern="0" dirty="0">
              <a:solidFill>
                <a:srgbClr val="204288"/>
              </a:solidFill>
              <a:latin typeface="Calibri"/>
            </a:endParaRPr>
          </a:p>
          <a:p>
            <a:pPr algn="l">
              <a:spcBef>
                <a:spcPct val="20000"/>
              </a:spcBef>
              <a:buClr>
                <a:srgbClr val="204288"/>
              </a:buClr>
            </a:pPr>
            <a:r>
              <a:rPr lang="fr-CH" sz="800" kern="0" dirty="0">
                <a:solidFill>
                  <a:srgbClr val="204288"/>
                </a:solidFill>
                <a:latin typeface="Calibri"/>
              </a:rPr>
              <a:t>Scheme</a:t>
            </a:r>
          </a:p>
          <a:p>
            <a:pPr algn="l">
              <a:spcBef>
                <a:spcPct val="20000"/>
              </a:spcBef>
              <a:buClr>
                <a:srgbClr val="204288"/>
              </a:buClr>
            </a:pPr>
            <a:endParaRPr lang="fr-CH" sz="1000" kern="0" dirty="0">
              <a:solidFill>
                <a:srgbClr val="204288"/>
              </a:solidFill>
              <a:latin typeface="Calibri"/>
            </a:endParaRPr>
          </a:p>
        </p:txBody>
      </p:sp>
      <p:sp>
        <p:nvSpPr>
          <p:cNvPr id="25" name="ZoneTexte 5">
            <a:extLst>
              <a:ext uri="{FF2B5EF4-FFF2-40B4-BE49-F238E27FC236}">
                <a16:creationId xmlns="" xmlns:a16="http://schemas.microsoft.com/office/drawing/2014/main" id="{8E3D5438-A464-41FC-91EF-D977C2E21DB0}"/>
              </a:ext>
            </a:extLst>
          </p:cNvPr>
          <p:cNvSpPr txBox="1"/>
          <p:nvPr userDrawn="1"/>
        </p:nvSpPr>
        <p:spPr>
          <a:xfrm>
            <a:off x="1213692" y="2819948"/>
            <a:ext cx="1300255" cy="954107"/>
          </a:xfrm>
          <a:prstGeom prst="rect">
            <a:avLst/>
          </a:prstGeom>
          <a:noFill/>
        </p:spPr>
        <p:txBody>
          <a:bodyPr wrap="square" rtlCol="0">
            <a:spAutoFit/>
          </a:bodyPr>
          <a:lstStyle/>
          <a:p>
            <a:pPr algn="l">
              <a:spcBef>
                <a:spcPct val="20000"/>
              </a:spcBef>
              <a:buClr>
                <a:srgbClr val="204288"/>
              </a:buClr>
            </a:pPr>
            <a:r>
              <a:rPr lang="fr-CH" sz="800" kern="0" dirty="0">
                <a:solidFill>
                  <a:srgbClr val="204288"/>
                </a:solidFill>
                <a:latin typeface="Calibri"/>
              </a:rPr>
              <a:t>R:161 - V:43 - B:42</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a:solidFill>
                  <a:srgbClr val="204288"/>
                </a:solidFill>
                <a:latin typeface="Calibri"/>
              </a:rPr>
              <a:t>Explicative </a:t>
            </a:r>
            <a:r>
              <a:rPr lang="fr-CH" sz="800" kern="0" dirty="0" err="1">
                <a:solidFill>
                  <a:srgbClr val="204288"/>
                </a:solidFill>
                <a:latin typeface="Calibri"/>
              </a:rPr>
              <a:t>text</a:t>
            </a:r>
            <a:endParaRPr lang="fr-CH" sz="800" kern="0" dirty="0">
              <a:solidFill>
                <a:srgbClr val="204288"/>
              </a:solidFill>
              <a:latin typeface="Calibri"/>
            </a:endParaRPr>
          </a:p>
          <a:p>
            <a:pPr algn="l">
              <a:spcBef>
                <a:spcPct val="20000"/>
              </a:spcBef>
              <a:buClr>
                <a:srgbClr val="204288"/>
              </a:buClr>
            </a:pPr>
            <a:r>
              <a:rPr lang="fr-CH" sz="800" kern="0" dirty="0" err="1">
                <a:solidFill>
                  <a:srgbClr val="204288"/>
                </a:solidFill>
                <a:latin typeface="Calibri"/>
              </a:rPr>
              <a:t>Graphical</a:t>
            </a:r>
            <a:r>
              <a:rPr lang="fr-CH" sz="800" kern="0" dirty="0">
                <a:solidFill>
                  <a:srgbClr val="204288"/>
                </a:solidFill>
                <a:latin typeface="Calibri"/>
              </a:rPr>
              <a:t> </a:t>
            </a:r>
            <a:r>
              <a:rPr lang="fr-CH" sz="800" kern="0" dirty="0" err="1">
                <a:solidFill>
                  <a:srgbClr val="204288"/>
                </a:solidFill>
                <a:latin typeface="Calibri"/>
              </a:rPr>
              <a:t>element</a:t>
            </a:r>
            <a:endParaRPr lang="fr-CH" sz="800" kern="0" dirty="0">
              <a:solidFill>
                <a:srgbClr val="204288"/>
              </a:solidFill>
              <a:latin typeface="Calibri"/>
            </a:endParaRPr>
          </a:p>
          <a:p>
            <a:pPr algn="l">
              <a:spcBef>
                <a:spcPct val="20000"/>
              </a:spcBef>
              <a:buClr>
                <a:srgbClr val="204288"/>
              </a:buClr>
            </a:pPr>
            <a:r>
              <a:rPr lang="fr-CH" sz="800" kern="0" dirty="0">
                <a:solidFill>
                  <a:srgbClr val="204288"/>
                </a:solidFill>
                <a:latin typeface="Calibri"/>
              </a:rPr>
              <a:t>Scheme</a:t>
            </a:r>
          </a:p>
          <a:p>
            <a:pPr algn="l">
              <a:spcBef>
                <a:spcPct val="20000"/>
              </a:spcBef>
              <a:buClr>
                <a:srgbClr val="204288"/>
              </a:buClr>
            </a:pPr>
            <a:r>
              <a:rPr lang="fr-CH" sz="800" kern="0" dirty="0">
                <a:solidFill>
                  <a:srgbClr val="204288"/>
                </a:solidFill>
                <a:latin typeface="Calibri"/>
              </a:rPr>
              <a:t>News</a:t>
            </a:r>
          </a:p>
        </p:txBody>
      </p:sp>
      <p:sp>
        <p:nvSpPr>
          <p:cNvPr id="28" name="ZoneTexte 4">
            <a:extLst>
              <a:ext uri="{FF2B5EF4-FFF2-40B4-BE49-F238E27FC236}">
                <a16:creationId xmlns="" xmlns:a16="http://schemas.microsoft.com/office/drawing/2014/main" id="{0CC08420-F5CC-46A6-917C-509214E007B2}"/>
              </a:ext>
            </a:extLst>
          </p:cNvPr>
          <p:cNvSpPr txBox="1"/>
          <p:nvPr userDrawn="1"/>
        </p:nvSpPr>
        <p:spPr>
          <a:xfrm>
            <a:off x="7598814" y="1154613"/>
            <a:ext cx="1314893" cy="615553"/>
          </a:xfrm>
          <a:prstGeom prst="rect">
            <a:avLst/>
          </a:prstGeom>
          <a:noFill/>
        </p:spPr>
        <p:txBody>
          <a:bodyPr wrap="square" rtlCol="0">
            <a:spAutoFit/>
          </a:bodyPr>
          <a:lstStyle/>
          <a:p>
            <a:pPr algn="l">
              <a:spcBef>
                <a:spcPct val="20000"/>
              </a:spcBef>
              <a:buClr>
                <a:srgbClr val="204288"/>
              </a:buClr>
            </a:pPr>
            <a:r>
              <a:rPr lang="fr-CH" sz="1000" kern="0" dirty="0">
                <a:solidFill>
                  <a:srgbClr val="204288"/>
                </a:solidFill>
                <a:latin typeface="Calibri"/>
              </a:rPr>
              <a:t>R:118 - V:120 - B:129</a:t>
            </a:r>
          </a:p>
          <a:p>
            <a:pPr algn="l">
              <a:spcBef>
                <a:spcPct val="20000"/>
              </a:spcBef>
              <a:buClr>
                <a:srgbClr val="204288"/>
              </a:buClr>
            </a:pPr>
            <a:r>
              <a:rPr lang="fr-CH" sz="1000" kern="0" dirty="0">
                <a:solidFill>
                  <a:srgbClr val="204288"/>
                </a:solidFill>
                <a:latin typeface="Calibri"/>
              </a:rPr>
              <a:t>Utilisation: </a:t>
            </a:r>
          </a:p>
          <a:p>
            <a:pPr algn="l">
              <a:spcBef>
                <a:spcPct val="20000"/>
              </a:spcBef>
              <a:buClr>
                <a:srgbClr val="204288"/>
              </a:buClr>
            </a:pPr>
            <a:r>
              <a:rPr lang="fr-CH" sz="1000" kern="0" dirty="0">
                <a:solidFill>
                  <a:srgbClr val="204288"/>
                </a:solidFill>
                <a:latin typeface="Calibri"/>
              </a:rPr>
              <a:t>Main </a:t>
            </a:r>
            <a:r>
              <a:rPr lang="fr-CH" sz="1000" kern="0" dirty="0" err="1">
                <a:solidFill>
                  <a:srgbClr val="204288"/>
                </a:solidFill>
                <a:latin typeface="Calibri"/>
              </a:rPr>
              <a:t>text</a:t>
            </a:r>
            <a:endParaRPr lang="fr-CH" sz="1000" kern="0" dirty="0">
              <a:solidFill>
                <a:srgbClr val="204288"/>
              </a:solidFill>
              <a:latin typeface="Calibri"/>
            </a:endParaRPr>
          </a:p>
        </p:txBody>
      </p:sp>
      <p:sp>
        <p:nvSpPr>
          <p:cNvPr id="24" name="ZoneTexte 3">
            <a:extLst>
              <a:ext uri="{FF2B5EF4-FFF2-40B4-BE49-F238E27FC236}">
                <a16:creationId xmlns="" xmlns:a16="http://schemas.microsoft.com/office/drawing/2014/main" id="{48A2D125-360D-4562-AA03-5BA7A63214F3}"/>
              </a:ext>
            </a:extLst>
          </p:cNvPr>
          <p:cNvSpPr txBox="1"/>
          <p:nvPr userDrawn="1"/>
        </p:nvSpPr>
        <p:spPr>
          <a:xfrm>
            <a:off x="5374962" y="1156744"/>
            <a:ext cx="1300255" cy="984885"/>
          </a:xfrm>
          <a:prstGeom prst="rect">
            <a:avLst/>
          </a:prstGeom>
          <a:noFill/>
        </p:spPr>
        <p:txBody>
          <a:bodyPr wrap="square" rtlCol="0">
            <a:spAutoFit/>
          </a:bodyPr>
          <a:lstStyle/>
          <a:p>
            <a:pPr algn="l">
              <a:spcBef>
                <a:spcPct val="20000"/>
              </a:spcBef>
              <a:buClr>
                <a:srgbClr val="204288"/>
              </a:buClr>
            </a:pPr>
            <a:r>
              <a:rPr lang="fr-CH" sz="1000" kern="0" dirty="0">
                <a:solidFill>
                  <a:srgbClr val="204288"/>
                </a:solidFill>
                <a:latin typeface="Calibri"/>
              </a:rPr>
              <a:t>R:208 - V:208 - B:208</a:t>
            </a:r>
          </a:p>
          <a:p>
            <a:pPr algn="l">
              <a:spcBef>
                <a:spcPct val="20000"/>
              </a:spcBef>
              <a:buClr>
                <a:srgbClr val="204288"/>
              </a:buClr>
            </a:pPr>
            <a:r>
              <a:rPr lang="fr-CH" sz="1000" kern="0" dirty="0">
                <a:solidFill>
                  <a:srgbClr val="204288"/>
                </a:solidFill>
                <a:latin typeface="Calibri"/>
              </a:rPr>
              <a:t>Utilisation: </a:t>
            </a:r>
          </a:p>
          <a:p>
            <a:pPr algn="l">
              <a:spcBef>
                <a:spcPct val="20000"/>
              </a:spcBef>
              <a:buClr>
                <a:srgbClr val="204288"/>
              </a:buClr>
            </a:pPr>
            <a:r>
              <a:rPr lang="fr-CH" sz="1000" kern="0" dirty="0" err="1">
                <a:solidFill>
                  <a:srgbClr val="204288"/>
                </a:solidFill>
                <a:latin typeface="Calibri"/>
              </a:rPr>
              <a:t>Secondary</a:t>
            </a:r>
            <a:r>
              <a:rPr lang="fr-CH" sz="1000" kern="0" dirty="0">
                <a:solidFill>
                  <a:srgbClr val="204288"/>
                </a:solidFill>
                <a:latin typeface="Calibri"/>
              </a:rPr>
              <a:t> </a:t>
            </a:r>
            <a:r>
              <a:rPr lang="fr-CH" sz="1000" kern="0" dirty="0" err="1">
                <a:solidFill>
                  <a:srgbClr val="204288"/>
                </a:solidFill>
                <a:latin typeface="Calibri"/>
              </a:rPr>
              <a:t>text</a:t>
            </a:r>
            <a:endParaRPr lang="fr-CH" sz="1000" kern="0" dirty="0">
              <a:solidFill>
                <a:srgbClr val="204288"/>
              </a:solidFill>
              <a:latin typeface="Calibri"/>
            </a:endParaRPr>
          </a:p>
          <a:p>
            <a:pPr algn="l">
              <a:spcBef>
                <a:spcPct val="20000"/>
              </a:spcBef>
              <a:buClr>
                <a:srgbClr val="204288"/>
              </a:buClr>
            </a:pPr>
            <a:r>
              <a:rPr lang="fr-CH" sz="1000" kern="0" dirty="0" err="1">
                <a:solidFill>
                  <a:srgbClr val="204288"/>
                </a:solidFill>
                <a:latin typeface="Calibri"/>
              </a:rPr>
              <a:t>Graphical</a:t>
            </a:r>
            <a:r>
              <a:rPr lang="fr-CH" sz="1000" kern="0" dirty="0">
                <a:solidFill>
                  <a:srgbClr val="204288"/>
                </a:solidFill>
                <a:latin typeface="Calibri"/>
              </a:rPr>
              <a:t> </a:t>
            </a:r>
            <a:r>
              <a:rPr lang="fr-CH" sz="1000" kern="0" dirty="0" err="1">
                <a:solidFill>
                  <a:srgbClr val="204288"/>
                </a:solidFill>
                <a:latin typeface="Calibri"/>
              </a:rPr>
              <a:t>element</a:t>
            </a:r>
            <a:endParaRPr lang="fr-CH" sz="1000" kern="0" dirty="0">
              <a:solidFill>
                <a:srgbClr val="204288"/>
              </a:solidFill>
              <a:latin typeface="Calibri"/>
            </a:endParaRPr>
          </a:p>
          <a:p>
            <a:pPr>
              <a:spcBef>
                <a:spcPct val="20000"/>
              </a:spcBef>
              <a:buClr>
                <a:srgbClr val="204288"/>
              </a:buClr>
            </a:pPr>
            <a:r>
              <a:rPr lang="fr-CH" sz="1000" kern="0" dirty="0">
                <a:solidFill>
                  <a:srgbClr val="204288"/>
                </a:solidFill>
                <a:latin typeface="Calibri"/>
              </a:rPr>
              <a:t>Scheme</a:t>
            </a:r>
          </a:p>
        </p:txBody>
      </p:sp>
      <p:sp>
        <p:nvSpPr>
          <p:cNvPr id="23" name="ZoneTexte 2">
            <a:extLst>
              <a:ext uri="{FF2B5EF4-FFF2-40B4-BE49-F238E27FC236}">
                <a16:creationId xmlns="" xmlns:a16="http://schemas.microsoft.com/office/drawing/2014/main" id="{6C78DCDD-05FA-43B9-B355-001BA955DF2A}"/>
              </a:ext>
            </a:extLst>
          </p:cNvPr>
          <p:cNvSpPr txBox="1"/>
          <p:nvPr userDrawn="1"/>
        </p:nvSpPr>
        <p:spPr>
          <a:xfrm>
            <a:off x="3262430" y="1158491"/>
            <a:ext cx="1300255" cy="984885"/>
          </a:xfrm>
          <a:prstGeom prst="rect">
            <a:avLst/>
          </a:prstGeom>
          <a:noFill/>
        </p:spPr>
        <p:txBody>
          <a:bodyPr wrap="square" rtlCol="0">
            <a:spAutoFit/>
          </a:bodyPr>
          <a:lstStyle/>
          <a:p>
            <a:pPr algn="l">
              <a:spcBef>
                <a:spcPct val="20000"/>
              </a:spcBef>
              <a:buClr>
                <a:srgbClr val="204288"/>
              </a:buClr>
            </a:pPr>
            <a:r>
              <a:rPr lang="fr-CH" sz="1000" kern="0" dirty="0">
                <a:solidFill>
                  <a:srgbClr val="204288"/>
                </a:solidFill>
                <a:latin typeface="Calibri"/>
              </a:rPr>
              <a:t>R:255 - V:198 - B:41</a:t>
            </a:r>
          </a:p>
          <a:p>
            <a:pPr algn="l">
              <a:spcBef>
                <a:spcPct val="20000"/>
              </a:spcBef>
              <a:buClr>
                <a:srgbClr val="204288"/>
              </a:buClr>
            </a:pPr>
            <a:r>
              <a:rPr lang="fr-CH" sz="1000" kern="0" dirty="0">
                <a:solidFill>
                  <a:srgbClr val="204288"/>
                </a:solidFill>
                <a:latin typeface="Calibri"/>
              </a:rPr>
              <a:t>Utilisations: </a:t>
            </a:r>
          </a:p>
          <a:p>
            <a:pPr algn="l">
              <a:spcBef>
                <a:spcPct val="20000"/>
              </a:spcBef>
              <a:buClr>
                <a:srgbClr val="204288"/>
              </a:buClr>
            </a:pPr>
            <a:r>
              <a:rPr lang="fr-CH" sz="1000" kern="0" dirty="0" err="1">
                <a:solidFill>
                  <a:srgbClr val="204288"/>
                </a:solidFill>
                <a:latin typeface="Calibri"/>
              </a:rPr>
              <a:t>Highlighted</a:t>
            </a:r>
            <a:r>
              <a:rPr lang="fr-CH" sz="1000" kern="0" dirty="0">
                <a:solidFill>
                  <a:srgbClr val="204288"/>
                </a:solidFill>
                <a:latin typeface="Calibri"/>
              </a:rPr>
              <a:t> </a:t>
            </a:r>
            <a:r>
              <a:rPr lang="fr-CH" sz="1000" kern="0" dirty="0" err="1">
                <a:solidFill>
                  <a:srgbClr val="204288"/>
                </a:solidFill>
                <a:latin typeface="Calibri"/>
              </a:rPr>
              <a:t>text</a:t>
            </a:r>
            <a:endParaRPr lang="fr-CH" sz="1000" kern="0" dirty="0">
              <a:solidFill>
                <a:srgbClr val="204288"/>
              </a:solidFill>
              <a:latin typeface="Calibri"/>
            </a:endParaRPr>
          </a:p>
          <a:p>
            <a:pPr algn="l">
              <a:spcBef>
                <a:spcPct val="20000"/>
              </a:spcBef>
              <a:buClr>
                <a:srgbClr val="204288"/>
              </a:buClr>
            </a:pPr>
            <a:r>
              <a:rPr lang="fr-CH" sz="1000" kern="0" dirty="0" err="1">
                <a:solidFill>
                  <a:srgbClr val="204288"/>
                </a:solidFill>
                <a:latin typeface="Calibri"/>
              </a:rPr>
              <a:t>Graphical</a:t>
            </a:r>
            <a:r>
              <a:rPr lang="fr-CH" sz="1000" kern="0" dirty="0">
                <a:solidFill>
                  <a:srgbClr val="204288"/>
                </a:solidFill>
                <a:latin typeface="Calibri"/>
              </a:rPr>
              <a:t> </a:t>
            </a:r>
            <a:r>
              <a:rPr lang="fr-CH" sz="1000" kern="0" dirty="0" err="1">
                <a:solidFill>
                  <a:srgbClr val="204288"/>
                </a:solidFill>
                <a:latin typeface="Calibri"/>
              </a:rPr>
              <a:t>element</a:t>
            </a:r>
            <a:endParaRPr lang="fr-CH" sz="1000" kern="0" dirty="0">
              <a:solidFill>
                <a:srgbClr val="204288"/>
              </a:solidFill>
              <a:latin typeface="Calibri"/>
            </a:endParaRPr>
          </a:p>
          <a:p>
            <a:pPr>
              <a:spcBef>
                <a:spcPct val="20000"/>
              </a:spcBef>
              <a:buClr>
                <a:srgbClr val="204288"/>
              </a:buClr>
            </a:pPr>
            <a:r>
              <a:rPr lang="fr-CH" sz="1000" kern="0" dirty="0" err="1">
                <a:solidFill>
                  <a:srgbClr val="204288"/>
                </a:solidFill>
                <a:latin typeface="Calibri"/>
              </a:rPr>
              <a:t>Schemes</a:t>
            </a:r>
            <a:endParaRPr lang="fr-CH" sz="1000" kern="0" dirty="0">
              <a:solidFill>
                <a:srgbClr val="204288"/>
              </a:solidFill>
              <a:latin typeface="Calibri"/>
            </a:endParaRPr>
          </a:p>
        </p:txBody>
      </p:sp>
      <p:sp>
        <p:nvSpPr>
          <p:cNvPr id="21" name="ZoneTexte 1">
            <a:extLst>
              <a:ext uri="{FF2B5EF4-FFF2-40B4-BE49-F238E27FC236}">
                <a16:creationId xmlns="" xmlns:a16="http://schemas.microsoft.com/office/drawing/2014/main" id="{37E41117-70D4-436D-A6D6-E6646C944642}"/>
              </a:ext>
            </a:extLst>
          </p:cNvPr>
          <p:cNvSpPr txBox="1"/>
          <p:nvPr userDrawn="1"/>
        </p:nvSpPr>
        <p:spPr>
          <a:xfrm>
            <a:off x="1215053" y="1158491"/>
            <a:ext cx="1335850" cy="1169551"/>
          </a:xfrm>
          <a:prstGeom prst="rect">
            <a:avLst/>
          </a:prstGeom>
          <a:noFill/>
        </p:spPr>
        <p:txBody>
          <a:bodyPr wrap="square" rtlCol="0">
            <a:spAutoFit/>
          </a:bodyPr>
          <a:lstStyle/>
          <a:p>
            <a:pPr algn="l">
              <a:spcBef>
                <a:spcPct val="20000"/>
              </a:spcBef>
              <a:buClr>
                <a:srgbClr val="204288"/>
              </a:buClr>
            </a:pPr>
            <a:r>
              <a:rPr lang="fr-CH" sz="1000" kern="0" dirty="0">
                <a:solidFill>
                  <a:srgbClr val="204288"/>
                </a:solidFill>
                <a:latin typeface="Calibri"/>
              </a:rPr>
              <a:t>R:0 - V:33 - B:105</a:t>
            </a:r>
          </a:p>
          <a:p>
            <a:pPr algn="l">
              <a:spcBef>
                <a:spcPct val="20000"/>
              </a:spcBef>
              <a:buClr>
                <a:srgbClr val="204288"/>
              </a:buClr>
            </a:pPr>
            <a:r>
              <a:rPr lang="fr-CH" sz="1000" kern="0" dirty="0">
                <a:solidFill>
                  <a:srgbClr val="204288"/>
                </a:solidFill>
                <a:latin typeface="Calibri"/>
              </a:rPr>
              <a:t>Utilisation: </a:t>
            </a:r>
          </a:p>
          <a:p>
            <a:pPr algn="l">
              <a:spcBef>
                <a:spcPct val="20000"/>
              </a:spcBef>
              <a:buClr>
                <a:srgbClr val="204288"/>
              </a:buClr>
            </a:pPr>
            <a:r>
              <a:rPr lang="fr-CH" sz="1000" kern="0" dirty="0">
                <a:solidFill>
                  <a:srgbClr val="204288"/>
                </a:solidFill>
                <a:latin typeface="Calibri"/>
              </a:rPr>
              <a:t>Logo </a:t>
            </a:r>
          </a:p>
          <a:p>
            <a:pPr algn="l">
              <a:spcBef>
                <a:spcPct val="20000"/>
              </a:spcBef>
              <a:buClr>
                <a:srgbClr val="204288"/>
              </a:buClr>
            </a:pPr>
            <a:r>
              <a:rPr lang="fr-CH" sz="1000" kern="0" dirty="0" err="1">
                <a:solidFill>
                  <a:srgbClr val="204288"/>
                </a:solidFill>
                <a:latin typeface="Calibri"/>
              </a:rPr>
              <a:t>Highlighted</a:t>
            </a:r>
            <a:r>
              <a:rPr lang="fr-CH" sz="1000" kern="0" dirty="0">
                <a:solidFill>
                  <a:srgbClr val="204288"/>
                </a:solidFill>
                <a:latin typeface="Calibri"/>
              </a:rPr>
              <a:t> </a:t>
            </a:r>
            <a:r>
              <a:rPr lang="fr-CH" sz="1000" kern="0" dirty="0" err="1">
                <a:solidFill>
                  <a:srgbClr val="204288"/>
                </a:solidFill>
                <a:latin typeface="Calibri"/>
              </a:rPr>
              <a:t>text</a:t>
            </a:r>
            <a:r>
              <a:rPr lang="fr-CH" sz="1000" kern="0" dirty="0">
                <a:solidFill>
                  <a:srgbClr val="204288"/>
                </a:solidFill>
                <a:latin typeface="Calibri"/>
              </a:rPr>
              <a:t> </a:t>
            </a:r>
          </a:p>
          <a:p>
            <a:pPr algn="l">
              <a:spcBef>
                <a:spcPct val="20000"/>
              </a:spcBef>
              <a:buClr>
                <a:srgbClr val="204288"/>
              </a:buClr>
            </a:pPr>
            <a:r>
              <a:rPr lang="fr-CH" sz="1000" kern="0" dirty="0" err="1">
                <a:solidFill>
                  <a:srgbClr val="204288"/>
                </a:solidFill>
                <a:latin typeface="Calibri"/>
              </a:rPr>
              <a:t>Graphical</a:t>
            </a:r>
            <a:r>
              <a:rPr lang="fr-CH" sz="1000" kern="0" dirty="0">
                <a:solidFill>
                  <a:srgbClr val="204288"/>
                </a:solidFill>
                <a:latin typeface="Calibri"/>
              </a:rPr>
              <a:t> </a:t>
            </a:r>
            <a:r>
              <a:rPr lang="fr-CH" sz="1000" kern="0" dirty="0" err="1">
                <a:solidFill>
                  <a:srgbClr val="204288"/>
                </a:solidFill>
                <a:latin typeface="Calibri"/>
              </a:rPr>
              <a:t>element</a:t>
            </a:r>
            <a:endParaRPr lang="fr-CH" sz="1000" kern="0" dirty="0">
              <a:solidFill>
                <a:srgbClr val="204288"/>
              </a:solidFill>
              <a:latin typeface="Calibri"/>
            </a:endParaRPr>
          </a:p>
          <a:p>
            <a:pPr>
              <a:spcBef>
                <a:spcPct val="20000"/>
              </a:spcBef>
              <a:buClr>
                <a:srgbClr val="204288"/>
              </a:buClr>
            </a:pPr>
            <a:r>
              <a:rPr lang="fr-CH" sz="1000" kern="0" dirty="0">
                <a:solidFill>
                  <a:srgbClr val="204288"/>
                </a:solidFill>
                <a:latin typeface="Calibri"/>
              </a:rPr>
              <a:t>Scheme</a:t>
            </a:r>
          </a:p>
        </p:txBody>
      </p:sp>
      <p:sp>
        <p:nvSpPr>
          <p:cNvPr id="27" name="ZoneTexte Secondary">
            <a:extLst>
              <a:ext uri="{FF2B5EF4-FFF2-40B4-BE49-F238E27FC236}">
                <a16:creationId xmlns="" xmlns:a16="http://schemas.microsoft.com/office/drawing/2014/main" id="{AC9914F2-97D7-4349-BBDA-9704789C4B8E}"/>
              </a:ext>
            </a:extLst>
          </p:cNvPr>
          <p:cNvSpPr txBox="1"/>
          <p:nvPr userDrawn="1"/>
        </p:nvSpPr>
        <p:spPr>
          <a:xfrm>
            <a:off x="234266" y="2585441"/>
            <a:ext cx="2471511" cy="307777"/>
          </a:xfrm>
          <a:prstGeom prst="rect">
            <a:avLst/>
          </a:prstGeom>
          <a:noFill/>
        </p:spPr>
        <p:txBody>
          <a:bodyPr wrap="square" rtlCol="0">
            <a:spAutoFit/>
          </a:bodyPr>
          <a:lstStyle/>
          <a:p>
            <a:pPr algn="l">
              <a:spcBef>
                <a:spcPct val="20000"/>
              </a:spcBef>
              <a:buClr>
                <a:srgbClr val="204288"/>
              </a:buClr>
            </a:pPr>
            <a:r>
              <a:rPr lang="fr-CH" sz="1400" b="1" kern="0" dirty="0">
                <a:solidFill>
                  <a:schemeClr val="accent1"/>
                </a:solidFill>
                <a:latin typeface="Calibri"/>
              </a:rPr>
              <a:t>SECONDARY COLORS</a:t>
            </a:r>
          </a:p>
        </p:txBody>
      </p:sp>
      <p:sp>
        <p:nvSpPr>
          <p:cNvPr id="22" name="ZoneTexte Primary">
            <a:extLst>
              <a:ext uri="{FF2B5EF4-FFF2-40B4-BE49-F238E27FC236}">
                <a16:creationId xmlns="" xmlns:a16="http://schemas.microsoft.com/office/drawing/2014/main" id="{FECA24CC-41DE-45A2-93FD-DAF3A33E5FE5}"/>
              </a:ext>
            </a:extLst>
          </p:cNvPr>
          <p:cNvSpPr txBox="1"/>
          <p:nvPr userDrawn="1"/>
        </p:nvSpPr>
        <p:spPr>
          <a:xfrm>
            <a:off x="234411" y="895973"/>
            <a:ext cx="2471511" cy="307777"/>
          </a:xfrm>
          <a:prstGeom prst="rect">
            <a:avLst/>
          </a:prstGeom>
          <a:noFill/>
        </p:spPr>
        <p:txBody>
          <a:bodyPr wrap="square" rtlCol="0">
            <a:spAutoFit/>
          </a:bodyPr>
          <a:lstStyle/>
          <a:p>
            <a:pPr algn="l">
              <a:spcBef>
                <a:spcPct val="20000"/>
              </a:spcBef>
              <a:buClr>
                <a:srgbClr val="204288"/>
              </a:buClr>
            </a:pPr>
            <a:r>
              <a:rPr lang="fr-CH" sz="1400" b="1" kern="0" dirty="0">
                <a:solidFill>
                  <a:schemeClr val="accent1"/>
                </a:solidFill>
                <a:latin typeface="Calibri"/>
              </a:rPr>
              <a:t>PRIMARY COLORS</a:t>
            </a:r>
          </a:p>
        </p:txBody>
      </p:sp>
      <p:pic>
        <p:nvPicPr>
          <p:cNvPr id="7" name="Logo bleu" descr="banner vide.png">
            <a:extLst>
              <a:ext uri="{FF2B5EF4-FFF2-40B4-BE49-F238E27FC236}">
                <a16:creationId xmlns="" xmlns:a16="http://schemas.microsoft.com/office/drawing/2014/main" id="{7B71E794-F22E-4FE3-BF00-8BC950269691}"/>
              </a:ext>
            </a:extLst>
          </p:cNvPr>
          <p:cNvPicPr>
            <a:picLocks noChangeAspect="1"/>
          </p:cNvPicPr>
          <p:nvPr userDrawn="1"/>
        </p:nvPicPr>
        <p:blipFill rotWithShape="1">
          <a:blip r:embed="rId3" cstate="print"/>
          <a:srcRect l="39526" t="44593" r="38638" b="40878"/>
          <a:stretch/>
        </p:blipFill>
        <p:spPr>
          <a:xfrm>
            <a:off x="250825" y="1"/>
            <a:ext cx="360735" cy="339502"/>
          </a:xfrm>
          <a:prstGeom prst="rect">
            <a:avLst/>
          </a:prstGeom>
        </p:spPr>
      </p:pic>
      <p:sp>
        <p:nvSpPr>
          <p:cNvPr id="37" name="ZoneTexte 36">
            <a:extLst>
              <a:ext uri="{FF2B5EF4-FFF2-40B4-BE49-F238E27FC236}">
                <a16:creationId xmlns="" xmlns:a16="http://schemas.microsoft.com/office/drawing/2014/main" id="{FAA101F3-FD03-4D67-A030-F41A6064B36D}"/>
              </a:ext>
            </a:extLst>
          </p:cNvPr>
          <p:cNvSpPr txBox="1"/>
          <p:nvPr userDrawn="1"/>
        </p:nvSpPr>
        <p:spPr>
          <a:xfrm>
            <a:off x="7659095" y="4249487"/>
            <a:ext cx="1233385" cy="510909"/>
          </a:xfrm>
          <a:prstGeom prst="rect">
            <a:avLst/>
          </a:prstGeom>
          <a:noFill/>
        </p:spPr>
        <p:txBody>
          <a:bodyPr wrap="square" rtlCol="0">
            <a:spAutoFit/>
          </a:bodyPr>
          <a:lstStyle/>
          <a:p>
            <a:pPr algn="l">
              <a:spcBef>
                <a:spcPct val="20000"/>
              </a:spcBef>
              <a:buClr>
                <a:srgbClr val="204288"/>
              </a:buClr>
            </a:pPr>
            <a:r>
              <a:rPr lang="fr-CH" sz="800" b="0" kern="0" dirty="0">
                <a:solidFill>
                  <a:srgbClr val="204288"/>
                </a:solidFill>
                <a:latin typeface="Calibri"/>
              </a:rPr>
              <a:t>R:51 - V:102 - B:204</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err="1">
                <a:solidFill>
                  <a:srgbClr val="204288"/>
                </a:solidFill>
                <a:latin typeface="Calibri"/>
              </a:rPr>
              <a:t>Visited</a:t>
            </a:r>
            <a:r>
              <a:rPr lang="fr-CH" sz="800" kern="0" dirty="0">
                <a:solidFill>
                  <a:srgbClr val="204288"/>
                </a:solidFill>
                <a:latin typeface="Calibri"/>
              </a:rPr>
              <a:t> </a:t>
            </a:r>
            <a:r>
              <a:rPr lang="fr-CH" sz="800" kern="0" dirty="0" err="1">
                <a:solidFill>
                  <a:srgbClr val="204288"/>
                </a:solidFill>
                <a:latin typeface="Calibri"/>
              </a:rPr>
              <a:t>hypertext</a:t>
            </a:r>
            <a:r>
              <a:rPr lang="fr-CH" sz="800" kern="0" dirty="0">
                <a:solidFill>
                  <a:srgbClr val="204288"/>
                </a:solidFill>
                <a:latin typeface="Calibri"/>
              </a:rPr>
              <a:t> </a:t>
            </a:r>
            <a:r>
              <a:rPr lang="fr-CH" sz="800" kern="0" dirty="0" err="1">
                <a:solidFill>
                  <a:srgbClr val="204288"/>
                </a:solidFill>
                <a:latin typeface="Calibri"/>
              </a:rPr>
              <a:t>link</a:t>
            </a:r>
            <a:endParaRPr lang="fr-CH" sz="800" kern="0" dirty="0">
              <a:solidFill>
                <a:srgbClr val="204288"/>
              </a:solidFill>
              <a:latin typeface="Calibri"/>
            </a:endParaRPr>
          </a:p>
        </p:txBody>
      </p:sp>
      <p:sp>
        <p:nvSpPr>
          <p:cNvPr id="38" name="ZoneTexte 9">
            <a:extLst>
              <a:ext uri="{FF2B5EF4-FFF2-40B4-BE49-F238E27FC236}">
                <a16:creationId xmlns="" xmlns:a16="http://schemas.microsoft.com/office/drawing/2014/main" id="{09809AC0-E15B-473D-81B0-DCB3E0A67CE4}"/>
              </a:ext>
            </a:extLst>
          </p:cNvPr>
          <p:cNvSpPr txBox="1"/>
          <p:nvPr userDrawn="1"/>
        </p:nvSpPr>
        <p:spPr>
          <a:xfrm>
            <a:off x="3308920" y="3826634"/>
            <a:ext cx="1967005" cy="954107"/>
          </a:xfrm>
          <a:prstGeom prst="rect">
            <a:avLst/>
          </a:prstGeom>
          <a:noFill/>
        </p:spPr>
        <p:txBody>
          <a:bodyPr wrap="square" rtlCol="0">
            <a:spAutoFit/>
          </a:bodyPr>
          <a:lstStyle/>
          <a:p>
            <a:pPr algn="l">
              <a:spcBef>
                <a:spcPct val="20000"/>
              </a:spcBef>
              <a:buClr>
                <a:srgbClr val="204288"/>
              </a:buClr>
            </a:pPr>
            <a:r>
              <a:rPr lang="fr-CH" sz="800" kern="0" dirty="0">
                <a:solidFill>
                  <a:srgbClr val="204288"/>
                </a:solidFill>
                <a:latin typeface="Calibri"/>
              </a:rPr>
              <a:t>R:195 - V:155 - B:130</a:t>
            </a:r>
          </a:p>
          <a:p>
            <a:pPr algn="l">
              <a:spcBef>
                <a:spcPct val="20000"/>
              </a:spcBef>
              <a:buClr>
                <a:srgbClr val="204288"/>
              </a:buClr>
            </a:pPr>
            <a:r>
              <a:rPr lang="fr-CH" sz="800" kern="0" dirty="0">
                <a:solidFill>
                  <a:srgbClr val="204288"/>
                </a:solidFill>
                <a:latin typeface="Calibri"/>
              </a:rPr>
              <a:t>Utilisation: </a:t>
            </a:r>
          </a:p>
          <a:p>
            <a:pPr algn="l">
              <a:spcBef>
                <a:spcPct val="20000"/>
              </a:spcBef>
              <a:buClr>
                <a:srgbClr val="204288"/>
              </a:buClr>
            </a:pPr>
            <a:r>
              <a:rPr lang="fr-CH" sz="800" kern="0" dirty="0">
                <a:solidFill>
                  <a:srgbClr val="204288"/>
                </a:solidFill>
                <a:latin typeface="Calibri"/>
              </a:rPr>
              <a:t>Explicative </a:t>
            </a:r>
            <a:r>
              <a:rPr lang="fr-CH" sz="800" kern="0" dirty="0" err="1">
                <a:solidFill>
                  <a:srgbClr val="204288"/>
                </a:solidFill>
                <a:latin typeface="Calibri"/>
              </a:rPr>
              <a:t>text</a:t>
            </a:r>
            <a:endParaRPr lang="fr-CH" sz="800" kern="0" dirty="0">
              <a:solidFill>
                <a:srgbClr val="204288"/>
              </a:solidFill>
              <a:latin typeface="Calibri"/>
            </a:endParaRPr>
          </a:p>
          <a:p>
            <a:pPr algn="l">
              <a:spcBef>
                <a:spcPct val="20000"/>
              </a:spcBef>
              <a:buClr>
                <a:srgbClr val="204288"/>
              </a:buClr>
            </a:pPr>
            <a:r>
              <a:rPr lang="fr-CH" sz="800" kern="0" dirty="0" err="1">
                <a:solidFill>
                  <a:srgbClr val="204288"/>
                </a:solidFill>
                <a:latin typeface="Calibri"/>
              </a:rPr>
              <a:t>Graphical</a:t>
            </a:r>
            <a:r>
              <a:rPr lang="fr-CH" sz="800" kern="0" dirty="0">
                <a:solidFill>
                  <a:srgbClr val="204288"/>
                </a:solidFill>
                <a:latin typeface="Calibri"/>
              </a:rPr>
              <a:t> </a:t>
            </a:r>
            <a:r>
              <a:rPr lang="fr-CH" sz="800" kern="0" dirty="0" err="1">
                <a:solidFill>
                  <a:srgbClr val="204288"/>
                </a:solidFill>
                <a:latin typeface="Calibri"/>
              </a:rPr>
              <a:t>element</a:t>
            </a:r>
            <a:endParaRPr lang="fr-CH" sz="800" kern="0" dirty="0">
              <a:solidFill>
                <a:srgbClr val="204288"/>
              </a:solidFill>
              <a:latin typeface="Calibri"/>
            </a:endParaRPr>
          </a:p>
          <a:p>
            <a:pPr algn="l">
              <a:spcBef>
                <a:spcPct val="20000"/>
              </a:spcBef>
              <a:buClr>
                <a:srgbClr val="204288"/>
              </a:buClr>
            </a:pPr>
            <a:r>
              <a:rPr lang="fr-CH" sz="800" kern="0" dirty="0">
                <a:solidFill>
                  <a:srgbClr val="204288"/>
                </a:solidFill>
                <a:latin typeface="Calibri"/>
              </a:rPr>
              <a:t>Scheme</a:t>
            </a:r>
          </a:p>
          <a:p>
            <a:pPr algn="l">
              <a:spcBef>
                <a:spcPct val="20000"/>
              </a:spcBef>
              <a:buClr>
                <a:srgbClr val="204288"/>
              </a:buClr>
            </a:pPr>
            <a:r>
              <a:rPr lang="en-US" sz="700" b="1" kern="0" dirty="0">
                <a:solidFill>
                  <a:srgbClr val="204288"/>
                </a:solidFill>
                <a:latin typeface="Calibri"/>
              </a:rPr>
              <a:t>not available in the color theme</a:t>
            </a:r>
            <a:endParaRPr lang="fr-CH" sz="700" b="1" kern="0" dirty="0">
              <a:solidFill>
                <a:srgbClr val="204288"/>
              </a:solidFill>
              <a:latin typeface="Calibri"/>
            </a:endParaRPr>
          </a:p>
        </p:txBody>
      </p:sp>
      <p:sp>
        <p:nvSpPr>
          <p:cNvPr id="3" name="Rectangle 2">
            <a:extLst>
              <a:ext uri="{FF2B5EF4-FFF2-40B4-BE49-F238E27FC236}">
                <a16:creationId xmlns="" xmlns:a16="http://schemas.microsoft.com/office/drawing/2014/main" id="{647B4A55-976B-4ACA-B5A9-5BA2252407A1}"/>
              </a:ext>
            </a:extLst>
          </p:cNvPr>
          <p:cNvSpPr/>
          <p:nvPr userDrawn="1"/>
        </p:nvSpPr>
        <p:spPr>
          <a:xfrm>
            <a:off x="503458" y="1241348"/>
            <a:ext cx="748635" cy="748635"/>
          </a:xfrm>
          <a:prstGeom prst="rect">
            <a:avLst/>
          </a:prstGeom>
          <a:solidFill>
            <a:schemeClr val="accent1"/>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a:solidFill>
                  <a:schemeClr val="bg1"/>
                </a:solidFill>
                <a:latin typeface="Calibri Light" panose="020F0302020204030204" pitchFamily="34" charset="0"/>
                <a:cs typeface="Calibri Light" panose="020F0302020204030204" pitchFamily="34" charset="0"/>
              </a:rPr>
              <a:t>Blue</a:t>
            </a:r>
            <a:endParaRPr lang="fr-CH" sz="700" dirty="0">
              <a:solidFill>
                <a:schemeClr val="bg1"/>
              </a:solidFill>
              <a:latin typeface="Calibri Light" panose="020F0302020204030204" pitchFamily="34" charset="0"/>
              <a:cs typeface="Calibri Light" panose="020F0302020204030204" pitchFamily="34" charset="0"/>
            </a:endParaRPr>
          </a:p>
        </p:txBody>
      </p:sp>
      <p:sp>
        <p:nvSpPr>
          <p:cNvPr id="40" name="Rectangle 39">
            <a:extLst>
              <a:ext uri="{FF2B5EF4-FFF2-40B4-BE49-F238E27FC236}">
                <a16:creationId xmlns="" xmlns:a16="http://schemas.microsoft.com/office/drawing/2014/main" id="{76FC546E-DB13-4348-A916-EFB3B3DA128A}"/>
              </a:ext>
            </a:extLst>
          </p:cNvPr>
          <p:cNvSpPr/>
          <p:nvPr userDrawn="1"/>
        </p:nvSpPr>
        <p:spPr>
          <a:xfrm>
            <a:off x="2560284" y="1239299"/>
            <a:ext cx="748635" cy="748635"/>
          </a:xfrm>
          <a:prstGeom prst="rect">
            <a:avLst/>
          </a:prstGeom>
          <a:solidFill>
            <a:schemeClr val="accent2"/>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a:solidFill>
                  <a:srgbClr val="002060"/>
                </a:solidFill>
                <a:latin typeface="Calibri Light" panose="020F0302020204030204" pitchFamily="34" charset="0"/>
                <a:cs typeface="Calibri Light" panose="020F0302020204030204" pitchFamily="34" charset="0"/>
              </a:rPr>
              <a:t>Orange</a:t>
            </a:r>
            <a:endParaRPr lang="fr-CH" sz="400" dirty="0">
              <a:solidFill>
                <a:srgbClr val="002060"/>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 xmlns:a16="http://schemas.microsoft.com/office/drawing/2014/main" id="{211C9DCE-3FEC-4399-9F06-302B0B12DD3E}"/>
              </a:ext>
            </a:extLst>
          </p:cNvPr>
          <p:cNvSpPr/>
          <p:nvPr userDrawn="1"/>
        </p:nvSpPr>
        <p:spPr>
          <a:xfrm>
            <a:off x="4676534" y="1239415"/>
            <a:ext cx="748635" cy="748635"/>
          </a:xfrm>
          <a:prstGeom prst="rect">
            <a:avLst/>
          </a:prstGeom>
          <a:solidFill>
            <a:schemeClr val="tx2"/>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a:solidFill>
                  <a:srgbClr val="002060"/>
                </a:solidFill>
                <a:latin typeface="Calibri Light" panose="020F0302020204030204" pitchFamily="34" charset="0"/>
                <a:cs typeface="Calibri Light" panose="020F0302020204030204" pitchFamily="34" charset="0"/>
              </a:rPr>
              <a:t>Light </a:t>
            </a:r>
            <a:r>
              <a:rPr lang="fr-CH" sz="1000" dirty="0" err="1">
                <a:solidFill>
                  <a:srgbClr val="002060"/>
                </a:solidFill>
                <a:latin typeface="Calibri Light" panose="020F0302020204030204" pitchFamily="34" charset="0"/>
                <a:cs typeface="Calibri Light" panose="020F0302020204030204" pitchFamily="34" charset="0"/>
              </a:rPr>
              <a:t>grey</a:t>
            </a:r>
            <a:endParaRPr lang="fr-CH" sz="500" dirty="0">
              <a:solidFill>
                <a:srgbClr val="002060"/>
              </a:solidFill>
              <a:latin typeface="Calibri Light" panose="020F0302020204030204" pitchFamily="34" charset="0"/>
              <a:cs typeface="Calibri Light" panose="020F0302020204030204" pitchFamily="34" charset="0"/>
            </a:endParaRPr>
          </a:p>
        </p:txBody>
      </p:sp>
      <p:sp>
        <p:nvSpPr>
          <p:cNvPr id="42" name="Rectangle 41">
            <a:extLst>
              <a:ext uri="{FF2B5EF4-FFF2-40B4-BE49-F238E27FC236}">
                <a16:creationId xmlns="" xmlns:a16="http://schemas.microsoft.com/office/drawing/2014/main" id="{2044CFFB-CB7A-4922-963E-36245CC2294E}"/>
              </a:ext>
            </a:extLst>
          </p:cNvPr>
          <p:cNvSpPr/>
          <p:nvPr userDrawn="1"/>
        </p:nvSpPr>
        <p:spPr>
          <a:xfrm>
            <a:off x="6916301" y="1239299"/>
            <a:ext cx="748635" cy="748635"/>
          </a:xfrm>
          <a:prstGeom prst="rect">
            <a:avLst/>
          </a:prstGeom>
          <a:solidFill>
            <a:schemeClr val="tx1"/>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err="1">
                <a:solidFill>
                  <a:schemeClr val="bg1"/>
                </a:solidFill>
                <a:latin typeface="Calibri Light" panose="020F0302020204030204" pitchFamily="34" charset="0"/>
                <a:cs typeface="Calibri Light" panose="020F0302020204030204" pitchFamily="34" charset="0"/>
              </a:rPr>
              <a:t>Dark</a:t>
            </a:r>
            <a:r>
              <a:rPr lang="fr-CH" sz="1000" dirty="0">
                <a:solidFill>
                  <a:schemeClr val="bg1"/>
                </a:solidFill>
                <a:latin typeface="Calibri Light" panose="020F0302020204030204" pitchFamily="34" charset="0"/>
                <a:cs typeface="Calibri Light" panose="020F0302020204030204" pitchFamily="34" charset="0"/>
              </a:rPr>
              <a:t> </a:t>
            </a:r>
            <a:r>
              <a:rPr lang="fr-CH" sz="1000" dirty="0" err="1">
                <a:solidFill>
                  <a:schemeClr val="bg1"/>
                </a:solidFill>
                <a:latin typeface="Calibri Light" panose="020F0302020204030204" pitchFamily="34" charset="0"/>
                <a:cs typeface="Calibri Light" panose="020F0302020204030204" pitchFamily="34" charset="0"/>
              </a:rPr>
              <a:t>grey</a:t>
            </a:r>
            <a:endParaRPr lang="fr-CH" sz="5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 xmlns:a16="http://schemas.microsoft.com/office/drawing/2014/main" id="{F0AD5B87-2B08-49CD-B185-A5CB79B8AF12}"/>
              </a:ext>
            </a:extLst>
          </p:cNvPr>
          <p:cNvSpPr/>
          <p:nvPr userDrawn="1"/>
        </p:nvSpPr>
        <p:spPr>
          <a:xfrm>
            <a:off x="513351" y="2885885"/>
            <a:ext cx="748635" cy="748635"/>
          </a:xfrm>
          <a:prstGeom prst="rect">
            <a:avLst/>
          </a:prstGeom>
          <a:solidFill>
            <a:schemeClr val="accent3"/>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dirty="0">
                <a:solidFill>
                  <a:schemeClr val="bg1"/>
                </a:solidFill>
                <a:latin typeface="Calibri Light" panose="020F0302020204030204" pitchFamily="34" charset="0"/>
                <a:cs typeface="Calibri Light" panose="020F0302020204030204" pitchFamily="34" charset="0"/>
              </a:rPr>
              <a:t>Red</a:t>
            </a:r>
            <a:endParaRPr lang="fr-CH" sz="700" dirty="0">
              <a:solidFill>
                <a:schemeClr val="bg1"/>
              </a:solidFill>
              <a:latin typeface="Calibri Light" panose="020F0302020204030204" pitchFamily="34" charset="0"/>
              <a:cs typeface="Calibri Light" panose="020F0302020204030204" pitchFamily="34" charset="0"/>
            </a:endParaRPr>
          </a:p>
        </p:txBody>
      </p:sp>
      <p:sp>
        <p:nvSpPr>
          <p:cNvPr id="44" name="Rectangle 43">
            <a:extLst>
              <a:ext uri="{FF2B5EF4-FFF2-40B4-BE49-F238E27FC236}">
                <a16:creationId xmlns="" xmlns:a16="http://schemas.microsoft.com/office/drawing/2014/main" id="{23F2CCF3-FEE5-4C93-8215-99E674E4297D}"/>
              </a:ext>
            </a:extLst>
          </p:cNvPr>
          <p:cNvSpPr/>
          <p:nvPr userDrawn="1"/>
        </p:nvSpPr>
        <p:spPr>
          <a:xfrm>
            <a:off x="2564132" y="2886410"/>
            <a:ext cx="748635" cy="748635"/>
          </a:xfrm>
          <a:prstGeom prst="rect">
            <a:avLst/>
          </a:prstGeom>
          <a:solidFill>
            <a:schemeClr val="accent4"/>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b="0" dirty="0">
                <a:solidFill>
                  <a:srgbClr val="002060"/>
                </a:solidFill>
                <a:latin typeface="Calibri Light" panose="020F0302020204030204" pitchFamily="34" charset="0"/>
                <a:cs typeface="Calibri Light" panose="020F0302020204030204" pitchFamily="34" charset="0"/>
              </a:rPr>
              <a:t>Green</a:t>
            </a:r>
            <a:endParaRPr lang="fr-CH" sz="700" b="0" dirty="0">
              <a:solidFill>
                <a:srgbClr val="002060"/>
              </a:solidFill>
              <a:latin typeface="Calibri Light" panose="020F0302020204030204" pitchFamily="34" charset="0"/>
              <a:cs typeface="Calibri Light" panose="020F0302020204030204" pitchFamily="34" charset="0"/>
            </a:endParaRPr>
          </a:p>
        </p:txBody>
      </p:sp>
      <p:sp>
        <p:nvSpPr>
          <p:cNvPr id="45" name="Rectangle 44">
            <a:extLst>
              <a:ext uri="{FF2B5EF4-FFF2-40B4-BE49-F238E27FC236}">
                <a16:creationId xmlns="" xmlns:a16="http://schemas.microsoft.com/office/drawing/2014/main" id="{8B7F587F-0FB5-4E4C-BD14-B4F76034B488}"/>
              </a:ext>
            </a:extLst>
          </p:cNvPr>
          <p:cNvSpPr/>
          <p:nvPr userDrawn="1"/>
        </p:nvSpPr>
        <p:spPr>
          <a:xfrm>
            <a:off x="4676534" y="2885884"/>
            <a:ext cx="748635" cy="748635"/>
          </a:xfrm>
          <a:prstGeom prst="rect">
            <a:avLst/>
          </a:prstGeom>
          <a:solidFill>
            <a:schemeClr val="accent5"/>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dirty="0" err="1">
                <a:solidFill>
                  <a:schemeClr val="bg1"/>
                </a:solidFill>
                <a:latin typeface="Calibri Light" panose="020F0302020204030204" pitchFamily="34" charset="0"/>
                <a:cs typeface="Calibri Light" panose="020F0302020204030204" pitchFamily="34" charset="0"/>
              </a:rPr>
              <a:t>Ice</a:t>
            </a:r>
            <a:r>
              <a:rPr lang="fr-CH" sz="900" dirty="0">
                <a:solidFill>
                  <a:schemeClr val="bg1"/>
                </a:solidFill>
                <a:latin typeface="Calibri Light" panose="020F0302020204030204" pitchFamily="34" charset="0"/>
                <a:cs typeface="Calibri Light" panose="020F0302020204030204" pitchFamily="34" charset="0"/>
              </a:rPr>
              <a:t> </a:t>
            </a:r>
            <a:r>
              <a:rPr lang="fr-CH" sz="900" dirty="0" err="1">
                <a:solidFill>
                  <a:schemeClr val="bg1"/>
                </a:solidFill>
                <a:latin typeface="Calibri Light" panose="020F0302020204030204" pitchFamily="34" charset="0"/>
                <a:cs typeface="Calibri Light" panose="020F0302020204030204" pitchFamily="34" charset="0"/>
              </a:rPr>
              <a:t>blue</a:t>
            </a:r>
            <a:endParaRPr lang="fr-CH" sz="700" dirty="0">
              <a:solidFill>
                <a:schemeClr val="bg1"/>
              </a:solidFill>
              <a:latin typeface="Calibri Light" panose="020F0302020204030204" pitchFamily="34" charset="0"/>
              <a:cs typeface="Calibri Light" panose="020F0302020204030204" pitchFamily="34" charset="0"/>
            </a:endParaRPr>
          </a:p>
        </p:txBody>
      </p:sp>
      <p:sp>
        <p:nvSpPr>
          <p:cNvPr id="46" name="Rectangle 45">
            <a:extLst>
              <a:ext uri="{FF2B5EF4-FFF2-40B4-BE49-F238E27FC236}">
                <a16:creationId xmlns="" xmlns:a16="http://schemas.microsoft.com/office/drawing/2014/main" id="{D8B0F98F-B6A8-470E-A00F-570470DD9CCF}"/>
              </a:ext>
            </a:extLst>
          </p:cNvPr>
          <p:cNvSpPr/>
          <p:nvPr userDrawn="1"/>
        </p:nvSpPr>
        <p:spPr>
          <a:xfrm>
            <a:off x="6910480" y="2892762"/>
            <a:ext cx="748635" cy="748635"/>
          </a:xfrm>
          <a:prstGeom prst="rect">
            <a:avLst/>
          </a:prstGeom>
          <a:solidFill>
            <a:schemeClr val="accent6"/>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dirty="0">
                <a:solidFill>
                  <a:srgbClr val="002060"/>
                </a:solidFill>
                <a:latin typeface="Calibri Light" panose="020F0302020204030204" pitchFamily="34" charset="0"/>
                <a:cs typeface="Calibri Light" panose="020F0302020204030204" pitchFamily="34" charset="0"/>
              </a:rPr>
              <a:t>Light </a:t>
            </a:r>
            <a:r>
              <a:rPr lang="fr-CH" sz="900" dirty="0" err="1">
                <a:solidFill>
                  <a:srgbClr val="002060"/>
                </a:solidFill>
                <a:latin typeface="Calibri Light" panose="020F0302020204030204" pitchFamily="34" charset="0"/>
                <a:cs typeface="Calibri Light" panose="020F0302020204030204" pitchFamily="34" charset="0"/>
              </a:rPr>
              <a:t>blue</a:t>
            </a:r>
            <a:endParaRPr lang="fr-CH" sz="700" dirty="0">
              <a:solidFill>
                <a:srgbClr val="002060"/>
              </a:solidFill>
              <a:latin typeface="Calibri Light" panose="020F0302020204030204" pitchFamily="34" charset="0"/>
              <a:cs typeface="Calibri Light" panose="020F0302020204030204" pitchFamily="34" charset="0"/>
            </a:endParaRPr>
          </a:p>
        </p:txBody>
      </p:sp>
      <p:sp>
        <p:nvSpPr>
          <p:cNvPr id="47" name="Rectangle 46">
            <a:extLst>
              <a:ext uri="{FF2B5EF4-FFF2-40B4-BE49-F238E27FC236}">
                <a16:creationId xmlns="" xmlns:a16="http://schemas.microsoft.com/office/drawing/2014/main" id="{DB67A481-C025-48D7-87CB-5DE24C08D881}"/>
              </a:ext>
            </a:extLst>
          </p:cNvPr>
          <p:cNvSpPr/>
          <p:nvPr userDrawn="1"/>
        </p:nvSpPr>
        <p:spPr>
          <a:xfrm>
            <a:off x="513932" y="3902152"/>
            <a:ext cx="748635" cy="748635"/>
          </a:xfrm>
          <a:prstGeom prst="rect">
            <a:avLst/>
          </a:prstGeom>
          <a:solidFill>
            <a:srgbClr val="C39B82"/>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dirty="0">
                <a:solidFill>
                  <a:schemeClr val="bg1"/>
                </a:solidFill>
                <a:latin typeface="Calibri Light" panose="020F0302020204030204" pitchFamily="34" charset="0"/>
                <a:cs typeface="Calibri Light" panose="020F0302020204030204" pitchFamily="34" charset="0"/>
              </a:rPr>
              <a:t>Brown</a:t>
            </a:r>
            <a:endParaRPr lang="fr-CH" sz="700" dirty="0">
              <a:solidFill>
                <a:schemeClr val="bg1"/>
              </a:solidFill>
              <a:latin typeface="Calibri Light" panose="020F0302020204030204" pitchFamily="34" charset="0"/>
              <a:cs typeface="Calibri Light" panose="020F0302020204030204" pitchFamily="34" charset="0"/>
            </a:endParaRPr>
          </a:p>
        </p:txBody>
      </p:sp>
      <p:sp>
        <p:nvSpPr>
          <p:cNvPr id="48" name="Rectangle 47">
            <a:extLst>
              <a:ext uri="{FF2B5EF4-FFF2-40B4-BE49-F238E27FC236}">
                <a16:creationId xmlns="" xmlns:a16="http://schemas.microsoft.com/office/drawing/2014/main" id="{B2C23445-3CF4-4520-8548-E7AC97A3B8E2}"/>
              </a:ext>
            </a:extLst>
          </p:cNvPr>
          <p:cNvSpPr/>
          <p:nvPr userDrawn="1"/>
        </p:nvSpPr>
        <p:spPr>
          <a:xfrm>
            <a:off x="2560284" y="3904976"/>
            <a:ext cx="748635" cy="748635"/>
          </a:xfrm>
          <a:prstGeom prst="rect">
            <a:avLst/>
          </a:prstGeom>
          <a:solidFill>
            <a:srgbClr val="F3EFA1"/>
          </a:solidFill>
          <a:ln w="31750">
            <a:noFill/>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dirty="0">
                <a:solidFill>
                  <a:srgbClr val="002060"/>
                </a:solidFill>
                <a:latin typeface="Calibri Light" panose="020F0302020204030204" pitchFamily="34" charset="0"/>
                <a:cs typeface="Calibri Light" panose="020F0302020204030204" pitchFamily="34" charset="0"/>
              </a:rPr>
              <a:t>Light</a:t>
            </a:r>
          </a:p>
          <a:p>
            <a:pPr algn="ctr"/>
            <a:r>
              <a:rPr lang="fr-CH" sz="900" dirty="0" err="1">
                <a:solidFill>
                  <a:srgbClr val="002060"/>
                </a:solidFill>
                <a:latin typeface="Calibri Light" panose="020F0302020204030204" pitchFamily="34" charset="0"/>
                <a:cs typeface="Calibri Light" panose="020F0302020204030204" pitchFamily="34" charset="0"/>
              </a:rPr>
              <a:t>yellow</a:t>
            </a:r>
            <a:endParaRPr lang="fr-CH" sz="700" dirty="0">
              <a:solidFill>
                <a:srgbClr val="002060"/>
              </a:solidFill>
              <a:latin typeface="Calibri Light" panose="020F0302020204030204" pitchFamily="34" charset="0"/>
              <a:cs typeface="Calibri Light" panose="020F0302020204030204" pitchFamily="34" charset="0"/>
            </a:endParaRPr>
          </a:p>
        </p:txBody>
      </p:sp>
      <p:grpSp>
        <p:nvGrpSpPr>
          <p:cNvPr id="2" name="Groupe 1">
            <a:extLst>
              <a:ext uri="{FF2B5EF4-FFF2-40B4-BE49-F238E27FC236}">
                <a16:creationId xmlns="" xmlns:a16="http://schemas.microsoft.com/office/drawing/2014/main" id="{3CAA7673-897E-4D72-8E4A-72209D91ADB8}"/>
              </a:ext>
            </a:extLst>
          </p:cNvPr>
          <p:cNvGrpSpPr/>
          <p:nvPr userDrawn="1"/>
        </p:nvGrpSpPr>
        <p:grpSpPr>
          <a:xfrm>
            <a:off x="6926849" y="3899968"/>
            <a:ext cx="749355" cy="749034"/>
            <a:chOff x="6012684" y="3887500"/>
            <a:chExt cx="749355" cy="749034"/>
          </a:xfrm>
          <a:effectLst>
            <a:outerShdw blurRad="63500" sx="102000" sy="102000" algn="ctr" rotWithShape="0">
              <a:prstClr val="black">
                <a:alpha val="40000"/>
              </a:prstClr>
            </a:outerShdw>
          </a:effectLst>
        </p:grpSpPr>
        <p:sp>
          <p:nvSpPr>
            <p:cNvPr id="54" name="Rectangle 11">
              <a:extLst>
                <a:ext uri="{FF2B5EF4-FFF2-40B4-BE49-F238E27FC236}">
                  <a16:creationId xmlns="" xmlns:a16="http://schemas.microsoft.com/office/drawing/2014/main" id="{4D0BEE56-5545-4650-B27E-A23C62B60D10}"/>
                </a:ext>
              </a:extLst>
            </p:cNvPr>
            <p:cNvSpPr/>
            <p:nvPr userDrawn="1"/>
          </p:nvSpPr>
          <p:spPr>
            <a:xfrm>
              <a:off x="6012684" y="3887500"/>
              <a:ext cx="749330" cy="679590"/>
            </a:xfrm>
            <a:prstGeom prst="rect">
              <a:avLst/>
            </a:prstGeom>
            <a:solidFill>
              <a:srgbClr val="3399FF"/>
            </a:solidFill>
            <a:ln w="12700">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fr-CH" sz="400" dirty="0">
                <a:solidFill>
                  <a:schemeClr val="bg1"/>
                </a:solidFill>
              </a:endParaRPr>
            </a:p>
            <a:p>
              <a:pPr algn="ctr"/>
              <a:r>
                <a:rPr lang="fr-CH" sz="900" dirty="0" err="1">
                  <a:solidFill>
                    <a:schemeClr val="bg1"/>
                  </a:solidFill>
                </a:rPr>
                <a:t>Hypertext</a:t>
              </a:r>
              <a:endParaRPr lang="fr-CH" sz="900" dirty="0">
                <a:solidFill>
                  <a:schemeClr val="bg1"/>
                </a:solidFill>
              </a:endParaRPr>
            </a:p>
          </p:txBody>
        </p:sp>
        <p:sp>
          <p:nvSpPr>
            <p:cNvPr id="56" name="Rectangle 10">
              <a:extLst>
                <a:ext uri="{FF2B5EF4-FFF2-40B4-BE49-F238E27FC236}">
                  <a16:creationId xmlns="" xmlns:a16="http://schemas.microsoft.com/office/drawing/2014/main" id="{C224C952-C4BF-4922-9E45-EAB00E18E8FC}"/>
                </a:ext>
              </a:extLst>
            </p:cNvPr>
            <p:cNvSpPr/>
            <p:nvPr userDrawn="1"/>
          </p:nvSpPr>
          <p:spPr>
            <a:xfrm>
              <a:off x="6012882" y="4279953"/>
              <a:ext cx="749157" cy="356581"/>
            </a:xfrm>
            <a:prstGeom prst="rect">
              <a:avLst/>
            </a:prstGeom>
            <a:solidFill>
              <a:srgbClr val="3366CC"/>
            </a:solidFill>
            <a:ln w="12700">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900" dirty="0" err="1">
                  <a:solidFill>
                    <a:schemeClr val="bg1"/>
                  </a:solidFill>
                </a:rPr>
                <a:t>Visited</a:t>
              </a:r>
              <a:r>
                <a:rPr lang="fr-CH" sz="900" dirty="0">
                  <a:solidFill>
                    <a:schemeClr val="bg1"/>
                  </a:solidFill>
                </a:rPr>
                <a:t> </a:t>
              </a:r>
              <a:r>
                <a:rPr lang="fr-CH" sz="900" dirty="0" err="1">
                  <a:solidFill>
                    <a:schemeClr val="bg1"/>
                  </a:solidFill>
                </a:rPr>
                <a:t>hypertext</a:t>
              </a:r>
              <a:endParaRPr lang="fr-CH" sz="900" dirty="0">
                <a:solidFill>
                  <a:schemeClr val="bg1"/>
                </a:solidFill>
              </a:endParaRPr>
            </a:p>
          </p:txBody>
        </p:sp>
      </p:grpSp>
      <p:cxnSp>
        <p:nvCxnSpPr>
          <p:cNvPr id="57" name="Connecteur droit 56">
            <a:extLst>
              <a:ext uri="{FF2B5EF4-FFF2-40B4-BE49-F238E27FC236}">
                <a16:creationId xmlns="" xmlns:a16="http://schemas.microsoft.com/office/drawing/2014/main" id="{C855C96F-118B-48A4-BB17-2663A53DEF04}"/>
              </a:ext>
            </a:extLst>
          </p:cNvPr>
          <p:cNvCxnSpPr>
            <a:cxnSpLocks/>
          </p:cNvCxnSpPr>
          <p:nvPr userDrawn="1"/>
        </p:nvCxnSpPr>
        <p:spPr>
          <a:xfrm>
            <a:off x="7676179" y="4292421"/>
            <a:ext cx="964811" cy="0"/>
          </a:xfrm>
          <a:prstGeom prst="line">
            <a:avLst/>
          </a:prstGeom>
          <a:ln w="6350">
            <a:solidFill>
              <a:srgbClr val="33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266975"/>
      </p:ext>
    </p:extLst>
  </p:cSld>
  <p:clrMap bg1="lt1" tx1="dk1" bg2="lt2" tx2="dk2" accent1="accent1" accent2="accent2" accent3="accent3" accent4="accent4" accent5="accent5" accent6="accent6" hlink="hlink" folHlink="folHlink"/>
  <p:sldLayoutIdLst>
    <p:sldLayoutId id="2147484085" r:id="rId1"/>
  </p:sldLayoutIdLst>
  <p:hf hdr="0"/>
  <p:txStyles>
    <p:titleStyle>
      <a:lvl1pPr algn="l" rtl="0" eaLnBrk="1" fontAlgn="base" hangingPunct="1">
        <a:lnSpc>
          <a:spcPct val="80000"/>
        </a:lnSpc>
        <a:spcBef>
          <a:spcPct val="0"/>
        </a:spcBef>
        <a:spcAft>
          <a:spcPct val="0"/>
        </a:spcAft>
        <a:defRPr lang="fr-FR" sz="1800" b="0" kern="0" baseline="0" dirty="0">
          <a:solidFill>
            <a:srgbClr val="A1A2A9"/>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000" b="1">
          <a:solidFill>
            <a:schemeClr val="tx1"/>
          </a:solidFill>
          <a:latin typeface="Tahoma" pitchFamily="34" charset="0"/>
          <a:cs typeface="Tahoma" pitchFamily="34" charset="0"/>
        </a:defRPr>
      </a:lvl2pPr>
      <a:lvl3pPr algn="l" rtl="0" eaLnBrk="1" fontAlgn="base" hangingPunct="1">
        <a:spcBef>
          <a:spcPct val="0"/>
        </a:spcBef>
        <a:spcAft>
          <a:spcPct val="0"/>
        </a:spcAft>
        <a:defRPr sz="3000" b="1">
          <a:solidFill>
            <a:schemeClr val="tx1"/>
          </a:solidFill>
          <a:latin typeface="Tahoma" pitchFamily="34" charset="0"/>
          <a:cs typeface="Tahoma" pitchFamily="34" charset="0"/>
        </a:defRPr>
      </a:lvl3pPr>
      <a:lvl4pPr algn="l" rtl="0" eaLnBrk="1" fontAlgn="base" hangingPunct="1">
        <a:spcBef>
          <a:spcPct val="0"/>
        </a:spcBef>
        <a:spcAft>
          <a:spcPct val="0"/>
        </a:spcAft>
        <a:defRPr sz="3000" b="1">
          <a:solidFill>
            <a:schemeClr val="tx1"/>
          </a:solidFill>
          <a:latin typeface="Tahoma" pitchFamily="34" charset="0"/>
          <a:cs typeface="Tahoma" pitchFamily="34" charset="0"/>
        </a:defRPr>
      </a:lvl4pPr>
      <a:lvl5pPr algn="l" rtl="0" eaLnBrk="1" fontAlgn="base" hangingPunct="1">
        <a:spcBef>
          <a:spcPct val="0"/>
        </a:spcBef>
        <a:spcAft>
          <a:spcPct val="0"/>
        </a:spcAft>
        <a:defRPr sz="3000" b="1">
          <a:solidFill>
            <a:schemeClr val="tx1"/>
          </a:solidFill>
          <a:latin typeface="Tahoma" pitchFamily="34" charset="0"/>
          <a:cs typeface="Tahoma" pitchFamily="34" charset="0"/>
        </a:defRPr>
      </a:lvl5pPr>
      <a:lvl6pPr marL="457200" algn="l" rtl="0" eaLnBrk="1" fontAlgn="base" hangingPunct="1">
        <a:spcBef>
          <a:spcPct val="0"/>
        </a:spcBef>
        <a:spcAft>
          <a:spcPct val="0"/>
        </a:spcAft>
        <a:defRPr sz="3200">
          <a:solidFill>
            <a:schemeClr val="tx1"/>
          </a:solidFill>
          <a:latin typeface="Bauhaus 93" pitchFamily="82" charset="0"/>
        </a:defRPr>
      </a:lvl6pPr>
      <a:lvl7pPr marL="914400" algn="l" rtl="0" eaLnBrk="1" fontAlgn="base" hangingPunct="1">
        <a:spcBef>
          <a:spcPct val="0"/>
        </a:spcBef>
        <a:spcAft>
          <a:spcPct val="0"/>
        </a:spcAft>
        <a:defRPr sz="3200">
          <a:solidFill>
            <a:schemeClr val="tx1"/>
          </a:solidFill>
          <a:latin typeface="Bauhaus 93" pitchFamily="82" charset="0"/>
        </a:defRPr>
      </a:lvl7pPr>
      <a:lvl8pPr marL="1371600" algn="l" rtl="0" eaLnBrk="1" fontAlgn="base" hangingPunct="1">
        <a:spcBef>
          <a:spcPct val="0"/>
        </a:spcBef>
        <a:spcAft>
          <a:spcPct val="0"/>
        </a:spcAft>
        <a:defRPr sz="3200">
          <a:solidFill>
            <a:schemeClr val="tx1"/>
          </a:solidFill>
          <a:latin typeface="Bauhaus 93" pitchFamily="82" charset="0"/>
        </a:defRPr>
      </a:lvl8pPr>
      <a:lvl9pPr marL="1828800" algn="l" rtl="0" eaLnBrk="1" fontAlgn="base" hangingPunct="1">
        <a:spcBef>
          <a:spcPct val="0"/>
        </a:spcBef>
        <a:spcAft>
          <a:spcPct val="0"/>
        </a:spcAft>
        <a:defRPr sz="3200">
          <a:solidFill>
            <a:schemeClr val="tx1"/>
          </a:solidFill>
          <a:latin typeface="Bauhaus 93" pitchFamily="82" charset="0"/>
        </a:defRPr>
      </a:lvl9pPr>
    </p:titleStyle>
    <p:body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63" indent="-177800" algn="l" rtl="0" eaLnBrk="1" fontAlgn="base" hangingPunct="1">
        <a:spcBef>
          <a:spcPct val="20000"/>
        </a:spcBef>
        <a:spcAft>
          <a:spcPct val="0"/>
        </a:spcAft>
        <a:buClr>
          <a:schemeClr val="tx1"/>
        </a:buClr>
        <a:buSzPct val="120000"/>
        <a:buFont typeface="Calibri" panose="020F0502020204030204" pitchFamily="34" charset="0"/>
        <a:buChar char="▪"/>
        <a:defRPr sz="1600" b="0">
          <a:solidFill>
            <a:schemeClr val="tx1"/>
          </a:solidFill>
          <a:latin typeface="+mn-lt"/>
        </a:defRPr>
      </a:lvl2pPr>
      <a:lvl3pPr marL="449263" indent="-182563" algn="l" rtl="0" eaLnBrk="1" fontAlgn="base" hangingPunct="1">
        <a:spcBef>
          <a:spcPct val="20000"/>
        </a:spcBef>
        <a:spcAft>
          <a:spcPct val="0"/>
        </a:spcAft>
        <a:buClr>
          <a:schemeClr val="tx1"/>
        </a:buClr>
        <a:buSzPct val="120000"/>
        <a:buFont typeface="Calibri" panose="020F0502020204030204" pitchFamily="34" charset="0"/>
        <a:buChar char="▪"/>
        <a:defRPr sz="1400" b="0">
          <a:solidFill>
            <a:schemeClr val="tx1"/>
          </a:solidFill>
          <a:latin typeface="+mn-lt"/>
        </a:defRPr>
      </a:lvl3pPr>
      <a:lvl4pPr marL="715963" indent="-174625" algn="l" rtl="0" eaLnBrk="1" fontAlgn="base" hangingPunct="1">
        <a:spcBef>
          <a:spcPct val="20000"/>
        </a:spcBef>
        <a:spcAft>
          <a:spcPct val="0"/>
        </a:spcAft>
        <a:buClr>
          <a:schemeClr val="tx1"/>
        </a:buClr>
        <a:buSzPct val="120000"/>
        <a:buFont typeface="Calibri" panose="020F0502020204030204" pitchFamily="34" charset="0"/>
        <a:buChar char="▪"/>
        <a:defRPr sz="1300" b="0">
          <a:solidFill>
            <a:schemeClr val="tx1"/>
          </a:solidFill>
          <a:latin typeface="+mn-lt"/>
        </a:defRPr>
      </a:lvl4pPr>
      <a:lvl5pPr marL="982663" indent="-174625" algn="l" rtl="0" eaLnBrk="1" fontAlgn="base" hangingPunct="1">
        <a:spcBef>
          <a:spcPct val="20000"/>
        </a:spcBef>
        <a:spcAft>
          <a:spcPct val="0"/>
        </a:spcAft>
        <a:buClr>
          <a:schemeClr val="tx1"/>
        </a:buClr>
        <a:buSzPct val="120000"/>
        <a:buFont typeface="Calibri" panose="020F0502020204030204" pitchFamily="34" charset="0"/>
        <a:buChar char="▪"/>
        <a:defRPr sz="1200" b="0">
          <a:solidFill>
            <a:schemeClr val="tx1"/>
          </a:solidFill>
          <a:latin typeface="+mn-lt"/>
        </a:defRPr>
      </a:lvl5pPr>
      <a:lvl6pPr marL="25146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A4A3A4"/>
          </p15:clr>
        </p15:guide>
        <p15:guide id="2" pos="2880">
          <p15:clr>
            <a:srgbClr val="A4A3A4"/>
          </p15:clr>
        </p15:guide>
        <p15:guide id="3" pos="158">
          <p15:clr>
            <a:srgbClr val="FBAE40"/>
          </p15:clr>
        </p15:guide>
        <p15:guide id="5" orient="horz" pos="3072">
          <p15:clr>
            <a:srgbClr val="FBAE40"/>
          </p15:clr>
        </p15:guide>
        <p15:guide id="6" orient="horz" pos="123">
          <p15:clr>
            <a:srgbClr val="FBAE40"/>
          </p15:clr>
        </p15:guide>
        <p15:guide id="7" orient="horz" pos="667">
          <p15:clr>
            <a:srgbClr val="FBAE40"/>
          </p15:clr>
        </p15:guide>
        <p15:guide id="8" orient="horz" pos="1892">
          <p15:clr>
            <a:srgbClr val="547EBF"/>
          </p15:clr>
        </p15:guide>
        <p15:guide id="9" pos="204">
          <p15:clr>
            <a:srgbClr val="547EBF"/>
          </p15:clr>
        </p15:guide>
        <p15:guide id="10" pos="5556">
          <p15:clr>
            <a:srgbClr val="547EBF"/>
          </p15:clr>
        </p15:guide>
        <p15:guide id="11" orient="horz" pos="713">
          <p15:clr>
            <a:srgbClr val="547EBF"/>
          </p15:clr>
        </p15:guide>
        <p15:guide id="12" orient="horz" pos="3026">
          <p15:clr>
            <a:srgbClr val="547EBF"/>
          </p15:clr>
        </p15:guide>
        <p15:guide id="13" orient="horz" pos="3162">
          <p15:clr>
            <a:srgbClr val="FBAE40"/>
          </p15:clr>
        </p15:guide>
        <p15:guide id="14" orient="horz" pos="486">
          <p15:clr>
            <a:srgbClr val="FBAE40"/>
          </p15:clr>
        </p15:guide>
        <p15:guide id="15" pos="5602">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w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3.xml"/><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5C68880-7DB3-42FA-AAEB-A28851229E70}"/>
              </a:ext>
            </a:extLst>
          </p:cNvPr>
          <p:cNvSpPr>
            <a:spLocks noGrp="1"/>
          </p:cNvSpPr>
          <p:nvPr>
            <p:ph type="ctrTitle" sz="quarter"/>
          </p:nvPr>
        </p:nvSpPr>
        <p:spPr/>
        <p:txBody>
          <a:bodyPr/>
          <a:lstStyle/>
          <a:p>
            <a:r>
              <a:rPr lang="en-US" dirty="0"/>
              <a:t>Guidelines for Conducting Cable Blowing </a:t>
            </a:r>
            <a:r>
              <a:rPr lang="en-US" dirty="0" smtClean="0"/>
              <a:t>Tests</a:t>
            </a:r>
            <a:endParaRPr lang="fr-CH" dirty="0"/>
          </a:p>
        </p:txBody>
      </p:sp>
      <p:sp>
        <p:nvSpPr>
          <p:cNvPr id="4" name="Espace réservé du texte 3">
            <a:extLst>
              <a:ext uri="{FF2B5EF4-FFF2-40B4-BE49-F238E27FC236}">
                <a16:creationId xmlns="" xmlns:a16="http://schemas.microsoft.com/office/drawing/2014/main" id="{29B6DD3E-F9C4-4A0E-ADC3-6DDD93979B9E}"/>
              </a:ext>
            </a:extLst>
          </p:cNvPr>
          <p:cNvSpPr>
            <a:spLocks noGrp="1"/>
          </p:cNvSpPr>
          <p:nvPr>
            <p:ph type="body" sz="quarter" idx="13"/>
          </p:nvPr>
        </p:nvSpPr>
        <p:spPr/>
        <p:txBody>
          <a:bodyPr>
            <a:normAutofit lnSpcReduction="10000"/>
          </a:bodyPr>
          <a:lstStyle/>
          <a:p>
            <a:r>
              <a:rPr lang="fr-CH" altLang="en-US" i="1" dirty="0" smtClean="0"/>
              <a:t>Willem </a:t>
            </a:r>
            <a:r>
              <a:rPr lang="fr-CH" altLang="en-US" i="1" dirty="0"/>
              <a:t>Griffioen</a:t>
            </a:r>
            <a:r>
              <a:rPr lang="fr-CH" altLang="en-US" i="1" dirty="0" smtClean="0"/>
              <a:t>, Jan </a:t>
            </a:r>
            <a:r>
              <a:rPr lang="fr-CH" altLang="en-US" i="1" dirty="0" err="1" smtClean="0"/>
              <a:t>Jonker</a:t>
            </a:r>
            <a:r>
              <a:rPr lang="fr-CH" altLang="en-US" i="1" dirty="0" smtClean="0"/>
              <a:t>,</a:t>
            </a:r>
            <a:r>
              <a:rPr lang="fr-CH" altLang="en-US" dirty="0" smtClean="0"/>
              <a:t> Int. </a:t>
            </a:r>
            <a:r>
              <a:rPr lang="fr-CH" altLang="en-US" dirty="0" err="1" smtClean="0"/>
              <a:t>Wire</a:t>
            </a:r>
            <a:r>
              <a:rPr lang="fr-CH" altLang="en-US" dirty="0" smtClean="0"/>
              <a:t> &amp; </a:t>
            </a:r>
            <a:r>
              <a:rPr lang="fr-CH" altLang="en-US" dirty="0" err="1" smtClean="0"/>
              <a:t>Cable</a:t>
            </a:r>
            <a:r>
              <a:rPr lang="fr-CH" altLang="en-US" dirty="0" smtClean="0"/>
              <a:t> </a:t>
            </a:r>
            <a:r>
              <a:rPr lang="fr-CH" altLang="en-US" dirty="0" err="1" smtClean="0"/>
              <a:t>Symp</a:t>
            </a:r>
            <a:r>
              <a:rPr lang="fr-CH" altLang="en-US" dirty="0" smtClean="0"/>
              <a:t>., Virtual, </a:t>
            </a:r>
            <a:r>
              <a:rPr lang="fr-CH" altLang="en-US" dirty="0" err="1" smtClean="0"/>
              <a:t>October</a:t>
            </a:r>
            <a:r>
              <a:rPr lang="fr-CH" altLang="en-US" dirty="0" smtClean="0"/>
              <a:t> 4-8, 2021</a:t>
            </a:r>
            <a:endParaRPr lang="fr-CH" altLang="en-US" i="1" dirty="0"/>
          </a:p>
          <a:p>
            <a:endParaRPr lang="fr-CH" dirty="0"/>
          </a:p>
        </p:txBody>
      </p:sp>
      <p:pic>
        <p:nvPicPr>
          <p:cNvPr id="3" name="Picture 2"/>
          <p:cNvPicPr>
            <a:picLocks noChangeAspect="1"/>
          </p:cNvPicPr>
          <p:nvPr/>
        </p:nvPicPr>
        <p:blipFill>
          <a:blip r:embed="rId2"/>
          <a:stretch>
            <a:fillRect/>
          </a:stretch>
        </p:blipFill>
        <p:spPr>
          <a:xfrm>
            <a:off x="6102600" y="411750"/>
            <a:ext cx="2213400" cy="607787"/>
          </a:xfrm>
          <a:prstGeom prst="rect">
            <a:avLst/>
          </a:prstGeom>
        </p:spPr>
      </p:pic>
      <p:pic>
        <p:nvPicPr>
          <p:cNvPr id="5" name="Picture 4"/>
          <p:cNvPicPr>
            <a:picLocks noChangeAspect="1"/>
          </p:cNvPicPr>
          <p:nvPr/>
        </p:nvPicPr>
        <p:blipFill>
          <a:blip r:embed="rId3"/>
          <a:stretch>
            <a:fillRect/>
          </a:stretch>
        </p:blipFill>
        <p:spPr>
          <a:xfrm>
            <a:off x="2196000" y="411750"/>
            <a:ext cx="1412475" cy="586300"/>
          </a:xfrm>
          <a:prstGeom prst="rect">
            <a:avLst/>
          </a:prstGeom>
        </p:spPr>
      </p:pic>
    </p:spTree>
    <p:extLst>
      <p:ext uri="{BB962C8B-B14F-4D97-AF65-F5344CB8AC3E}">
        <p14:creationId xmlns:p14="http://schemas.microsoft.com/office/powerpoint/2010/main" val="639485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10</a:t>
            </a:fld>
            <a:endParaRPr lang="fr-FR" dirty="0"/>
          </a:p>
        </p:txBody>
      </p:sp>
      <p:sp>
        <p:nvSpPr>
          <p:cNvPr id="4" name="Content Placeholder 3"/>
          <p:cNvSpPr>
            <a:spLocks noGrp="1"/>
          </p:cNvSpPr>
          <p:nvPr>
            <p:ph idx="1"/>
          </p:nvPr>
        </p:nvSpPr>
        <p:spPr/>
        <p:txBody>
          <a:bodyPr/>
          <a:lstStyle/>
          <a:p>
            <a:r>
              <a:rPr lang="en-GB" dirty="0" smtClean="0"/>
              <a:t>Why blowing until the end?</a:t>
            </a:r>
          </a:p>
          <a:p>
            <a:pPr lvl="1"/>
            <a:r>
              <a:rPr lang="en-GB" dirty="0" smtClean="0"/>
              <a:t>Not only comparing cables</a:t>
            </a:r>
          </a:p>
          <a:p>
            <a:pPr lvl="1"/>
            <a:r>
              <a:rPr lang="en-GB" dirty="0"/>
              <a:t>A</a:t>
            </a:r>
            <a:r>
              <a:rPr lang="en-GB" dirty="0" smtClean="0"/>
              <a:t>lso obtaining the effective coefficient of friction, for simulations in practical trajectories</a:t>
            </a:r>
          </a:p>
          <a:p>
            <a:pPr lvl="1"/>
            <a:r>
              <a:rPr lang="en-GB" dirty="0" smtClean="0"/>
              <a:t>Existing software does not take into account filling effect, can only handle uniform flow over length</a:t>
            </a:r>
          </a:p>
          <a:p>
            <a:pPr lvl="1"/>
            <a:r>
              <a:rPr lang="en-GB" dirty="0" smtClean="0"/>
              <a:t>For cables with different diameter you cannot even compare cables when stopping before the end</a:t>
            </a:r>
          </a:p>
          <a:p>
            <a:pPr lvl="1"/>
            <a:r>
              <a:rPr lang="en-GB" dirty="0" smtClean="0"/>
              <a:t>When cable cannot reach the end at acceptable pressure: cut back or disconnect loops</a:t>
            </a:r>
          </a:p>
          <a:p>
            <a:pPr lvl="2"/>
            <a:r>
              <a:rPr lang="en-GB" dirty="0" smtClean="0"/>
              <a:t>And anticipate this well before the cable is reaching the end (enabling stationary airflow, see further)</a:t>
            </a:r>
          </a:p>
          <a:p>
            <a:r>
              <a:rPr lang="en-GB" dirty="0" smtClean="0"/>
              <a:t>Example: small cable and large cable, behaviour in same duct</a:t>
            </a:r>
          </a:p>
          <a:p>
            <a:pPr lvl="1"/>
            <a:r>
              <a:rPr lang="en-GB" dirty="0" smtClean="0"/>
              <a:t>Small cable blows better (longer length possible)</a:t>
            </a:r>
          </a:p>
          <a:p>
            <a:pPr lvl="1"/>
            <a:r>
              <a:rPr lang="en-GB" dirty="0" smtClean="0"/>
              <a:t>But when only a relatively short length can be reached for both, the larger cable might reach further because it picks up a relatively larger part of the pressure gradient</a:t>
            </a:r>
          </a:p>
          <a:p>
            <a:pPr lvl="1"/>
            <a:r>
              <a:rPr lang="en-GB" dirty="0" smtClean="0"/>
              <a:t>Misleading!</a:t>
            </a:r>
            <a:endParaRPr lang="en-US" dirty="0"/>
          </a:p>
        </p:txBody>
      </p:sp>
      <p:sp>
        <p:nvSpPr>
          <p:cNvPr id="5" name="Title 4"/>
          <p:cNvSpPr>
            <a:spLocks noGrp="1"/>
          </p:cNvSpPr>
          <p:nvPr>
            <p:ph type="title"/>
          </p:nvPr>
        </p:nvSpPr>
        <p:spPr/>
        <p:txBody>
          <a:bodyPr/>
          <a:lstStyle/>
          <a:p>
            <a:r>
              <a:rPr lang="en-GB" dirty="0" smtClean="0"/>
              <a:t>Blowing until end of duct</a:t>
            </a:r>
            <a:endParaRPr lang="en-US" dirty="0"/>
          </a:p>
        </p:txBody>
      </p:sp>
    </p:spTree>
    <p:extLst>
      <p:ext uri="{BB962C8B-B14F-4D97-AF65-F5344CB8AC3E}">
        <p14:creationId xmlns:p14="http://schemas.microsoft.com/office/powerpoint/2010/main" val="3849171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11</a:t>
            </a:fld>
            <a:endParaRPr lang="fr-FR" dirty="0"/>
          </a:p>
        </p:txBody>
      </p:sp>
      <p:sp>
        <p:nvSpPr>
          <p:cNvPr id="4" name="Content Placeholder 3"/>
          <p:cNvSpPr>
            <a:spLocks noGrp="1"/>
          </p:cNvSpPr>
          <p:nvPr>
            <p:ph idx="1"/>
          </p:nvPr>
        </p:nvSpPr>
        <p:spPr/>
        <p:txBody>
          <a:bodyPr/>
          <a:lstStyle/>
          <a:p>
            <a:r>
              <a:rPr lang="en-GB" dirty="0" smtClean="0"/>
              <a:t>Constant blowing pressure for testing</a:t>
            </a:r>
          </a:p>
          <a:p>
            <a:pPr lvl="1"/>
            <a:r>
              <a:rPr lang="en-GB" dirty="0" smtClean="0"/>
              <a:t>Select constant blowing pressure</a:t>
            </a:r>
          </a:p>
          <a:p>
            <a:pPr lvl="1"/>
            <a:r>
              <a:rPr lang="en-GB" dirty="0" smtClean="0"/>
              <a:t>Not too low, to be sure of turbulent flow and for accuracy of the test</a:t>
            </a:r>
          </a:p>
          <a:p>
            <a:pPr lvl="1"/>
            <a:r>
              <a:rPr lang="en-GB" dirty="0" smtClean="0"/>
              <a:t>Not too high, so blowing out is also possible (about 20-30% more pressure needed because synergy of pushing force is lacking)</a:t>
            </a:r>
          </a:p>
          <a:p>
            <a:pPr lvl="1"/>
            <a:r>
              <a:rPr lang="en-GB" dirty="0" smtClean="0"/>
              <a:t>Constant pressure to be sure of stationary flow (according to theory used for software)</a:t>
            </a:r>
          </a:p>
          <a:p>
            <a:pPr lvl="2"/>
            <a:r>
              <a:rPr lang="en-GB" dirty="0" smtClean="0"/>
              <a:t>Note that time to reach stationary flow depends on geometric factors duct diameter, filling factor and length. The longer the lengths, the smaller the duct diameter and the larger the filling factor, the longer it takes</a:t>
            </a:r>
          </a:p>
          <a:p>
            <a:pPr lvl="1"/>
            <a:r>
              <a:rPr lang="en-GB" dirty="0" smtClean="0"/>
              <a:t>Start with pushing first, then allow air (to avoid the cable being blown out of the machine)</a:t>
            </a:r>
          </a:p>
          <a:p>
            <a:pPr lvl="1"/>
            <a:r>
              <a:rPr lang="en-GB" dirty="0" smtClean="0"/>
              <a:t>Adjust pressure to (anticipated) low end speed (e.g. 20 m/min) well before cable reaches the end</a:t>
            </a:r>
          </a:p>
          <a:p>
            <a:pPr lvl="2"/>
            <a:r>
              <a:rPr lang="en-GB" dirty="0" smtClean="0"/>
              <a:t>If no suitable pressure is possible on trajectory length then cut back duct length (or decouple loops)</a:t>
            </a:r>
          </a:p>
        </p:txBody>
      </p:sp>
      <p:sp>
        <p:nvSpPr>
          <p:cNvPr id="5" name="Title 4"/>
          <p:cNvSpPr>
            <a:spLocks noGrp="1"/>
          </p:cNvSpPr>
          <p:nvPr>
            <p:ph type="title"/>
          </p:nvPr>
        </p:nvSpPr>
        <p:spPr/>
        <p:txBody>
          <a:bodyPr/>
          <a:lstStyle/>
          <a:p>
            <a:r>
              <a:rPr lang="en-GB" dirty="0" smtClean="0"/>
              <a:t>Recommendations for testing</a:t>
            </a:r>
            <a:endParaRPr lang="en-US" dirty="0"/>
          </a:p>
        </p:txBody>
      </p:sp>
    </p:spTree>
    <p:extLst>
      <p:ext uri="{BB962C8B-B14F-4D97-AF65-F5344CB8AC3E}">
        <p14:creationId xmlns:p14="http://schemas.microsoft.com/office/powerpoint/2010/main" val="3956642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12</a:t>
            </a:fld>
            <a:endParaRPr lang="fr-FR" dirty="0"/>
          </a:p>
        </p:txBody>
      </p:sp>
      <p:sp>
        <p:nvSpPr>
          <p:cNvPr id="4" name="Content Placeholder 3"/>
          <p:cNvSpPr>
            <a:spLocks noGrp="1"/>
          </p:cNvSpPr>
          <p:nvPr>
            <p:ph idx="1"/>
          </p:nvPr>
        </p:nvSpPr>
        <p:spPr/>
        <p:txBody>
          <a:bodyPr/>
          <a:lstStyle/>
          <a:p>
            <a:r>
              <a:rPr lang="en-GB" dirty="0" smtClean="0"/>
              <a:t>Same </a:t>
            </a:r>
            <a:r>
              <a:rPr lang="en-GB" dirty="0"/>
              <a:t>end </a:t>
            </a:r>
            <a:r>
              <a:rPr lang="en-GB" dirty="0" smtClean="0"/>
              <a:t>speed for all tests</a:t>
            </a:r>
            <a:endParaRPr lang="en-GB" dirty="0"/>
          </a:p>
          <a:p>
            <a:pPr lvl="1"/>
            <a:r>
              <a:rPr lang="en-GB" dirty="0"/>
              <a:t>Low but acceptable end speed (e.g. 20 m/min), that is how you would plan max distances</a:t>
            </a:r>
          </a:p>
          <a:p>
            <a:pPr lvl="1"/>
            <a:r>
              <a:rPr lang="en-GB" dirty="0"/>
              <a:t>Most machines do not correct for varying pushing force at differing </a:t>
            </a:r>
            <a:r>
              <a:rPr lang="en-GB" dirty="0" smtClean="0"/>
              <a:t>speeds</a:t>
            </a:r>
          </a:p>
          <a:p>
            <a:pPr lvl="1"/>
            <a:r>
              <a:rPr lang="en-GB" dirty="0" smtClean="0"/>
              <a:t>Dissipation in drive belts or wheels depends on cable speed</a:t>
            </a:r>
            <a:endParaRPr lang="en-GB" dirty="0"/>
          </a:p>
          <a:p>
            <a:pPr lvl="1"/>
            <a:r>
              <a:rPr lang="en-GB" dirty="0"/>
              <a:t>Drum pay off force varies with </a:t>
            </a:r>
            <a:r>
              <a:rPr lang="en-GB" dirty="0" smtClean="0"/>
              <a:t>speed</a:t>
            </a:r>
          </a:p>
          <a:p>
            <a:pPr lvl="1"/>
            <a:r>
              <a:rPr lang="en-GB" dirty="0" smtClean="0"/>
              <a:t>Even coefficient of friction may depend on cable speed (especially when “thick” lubricant is used)</a:t>
            </a:r>
          </a:p>
          <a:p>
            <a:pPr marL="4762" lvl="1" indent="0">
              <a:buNone/>
            </a:pPr>
            <a:endParaRPr lang="en-US" dirty="0"/>
          </a:p>
          <a:p>
            <a:endParaRPr lang="en-US" dirty="0"/>
          </a:p>
        </p:txBody>
      </p:sp>
      <p:sp>
        <p:nvSpPr>
          <p:cNvPr id="5" name="Title 4"/>
          <p:cNvSpPr>
            <a:spLocks noGrp="1"/>
          </p:cNvSpPr>
          <p:nvPr>
            <p:ph type="title"/>
          </p:nvPr>
        </p:nvSpPr>
        <p:spPr/>
        <p:txBody>
          <a:bodyPr/>
          <a:lstStyle/>
          <a:p>
            <a:r>
              <a:rPr lang="en-GB" dirty="0" smtClean="0"/>
              <a:t>Recommendations for testing</a:t>
            </a:r>
            <a:endParaRPr lang="en-US" dirty="0"/>
          </a:p>
        </p:txBody>
      </p:sp>
    </p:spTree>
    <p:extLst>
      <p:ext uri="{BB962C8B-B14F-4D97-AF65-F5344CB8AC3E}">
        <p14:creationId xmlns:p14="http://schemas.microsoft.com/office/powerpoint/2010/main" val="2061413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US" kern="0" dirty="0">
                <a:cs typeface="Calibri" pitchFamily="34" charset="0"/>
              </a:rPr>
              <a:t>International Wire &amp; Cable Symposium, Virtual, 4-8 October 2021</a:t>
            </a:r>
            <a:endParaRPr lang="fr-FR" b="1" dirty="0"/>
          </a:p>
        </p:txBody>
      </p:sp>
      <p:sp>
        <p:nvSpPr>
          <p:cNvPr id="4" name="Slide Number Placeholder 3"/>
          <p:cNvSpPr>
            <a:spLocks noGrp="1"/>
          </p:cNvSpPr>
          <p:nvPr>
            <p:ph type="sldNum" sz="quarter" idx="16"/>
          </p:nvPr>
        </p:nvSpPr>
        <p:spPr/>
        <p:txBody>
          <a:bodyPr/>
          <a:lstStyle/>
          <a:p>
            <a:fld id="{3242228F-7E59-4634-99A0-C351006F704F}" type="slidenum">
              <a:rPr lang="fr-FR" smtClean="0"/>
              <a:pPr/>
              <a:t>13</a:t>
            </a:fld>
            <a:endParaRPr lang="fr-FR" dirty="0"/>
          </a:p>
        </p:txBody>
      </p:sp>
      <p:sp>
        <p:nvSpPr>
          <p:cNvPr id="5" name="Content Placeholder 4"/>
          <p:cNvSpPr>
            <a:spLocks noGrp="1"/>
          </p:cNvSpPr>
          <p:nvPr>
            <p:ph idx="1"/>
          </p:nvPr>
        </p:nvSpPr>
        <p:spPr/>
        <p:txBody>
          <a:bodyPr>
            <a:normAutofit/>
          </a:bodyPr>
          <a:lstStyle/>
          <a:p>
            <a:r>
              <a:rPr lang="en-GB" dirty="0" smtClean="0"/>
              <a:t>Different blowing test trajectories and procedures compared</a:t>
            </a:r>
          </a:p>
          <a:p>
            <a:pPr lvl="1"/>
            <a:r>
              <a:rPr lang="en-GB" dirty="0" smtClean="0"/>
              <a:t>Above ground trajectory costs less, but suffers from thermal expansion (solved by duct spanner)</a:t>
            </a:r>
          </a:p>
          <a:p>
            <a:pPr lvl="1"/>
            <a:r>
              <a:rPr lang="en-GB" dirty="0" smtClean="0"/>
              <a:t>Test trajectories with continuous bends may accommodate thermal expansion, but resonances may occur</a:t>
            </a:r>
          </a:p>
          <a:p>
            <a:r>
              <a:rPr lang="en-GB" smtClean="0"/>
              <a:t>Qualitative </a:t>
            </a:r>
            <a:r>
              <a:rPr lang="en-GB" dirty="0" smtClean="0"/>
              <a:t>explanation given of these resonances </a:t>
            </a:r>
          </a:p>
          <a:p>
            <a:pPr lvl="1"/>
            <a:r>
              <a:rPr lang="en-GB" dirty="0" smtClean="0"/>
              <a:t>Such resonances are more clear (and defined, and spectacular) when installing with duct on drum</a:t>
            </a:r>
          </a:p>
          <a:p>
            <a:r>
              <a:rPr lang="en-GB" dirty="0" smtClean="0"/>
              <a:t>It has been argued why the cable shall always reach the end of the duct in blowing tests</a:t>
            </a:r>
          </a:p>
          <a:p>
            <a:r>
              <a:rPr lang="en-GB" dirty="0" smtClean="0"/>
              <a:t>It has been argued why constant air pressure is needed (at least close to end of the test)</a:t>
            </a:r>
          </a:p>
          <a:p>
            <a:r>
              <a:rPr lang="en-GB" dirty="0" smtClean="0"/>
              <a:t>It has been argued why a low but acceptable end speed (e.g. 20 m/min) is needed, same for all tests</a:t>
            </a:r>
          </a:p>
          <a:p>
            <a:pPr lvl="1"/>
            <a:endParaRPr lang="en-GB" dirty="0" smtClean="0"/>
          </a:p>
          <a:p>
            <a:pPr lvl="1"/>
            <a:endParaRPr lang="en-US" dirty="0"/>
          </a:p>
        </p:txBody>
      </p:sp>
      <p:sp>
        <p:nvSpPr>
          <p:cNvPr id="6" name="Title 5"/>
          <p:cNvSpPr>
            <a:spLocks noGrp="1"/>
          </p:cNvSpPr>
          <p:nvPr>
            <p:ph type="title"/>
          </p:nvPr>
        </p:nvSpPr>
        <p:spPr/>
        <p:txBody>
          <a:bodyPr/>
          <a:lstStyle/>
          <a:p>
            <a:r>
              <a:rPr lang="en-GB" dirty="0" smtClean="0"/>
              <a:t>Conclusions</a:t>
            </a:r>
            <a:endParaRPr lang="en-US" dirty="0"/>
          </a:p>
        </p:txBody>
      </p:sp>
    </p:spTree>
    <p:extLst>
      <p:ext uri="{BB962C8B-B14F-4D97-AF65-F5344CB8AC3E}">
        <p14:creationId xmlns:p14="http://schemas.microsoft.com/office/powerpoint/2010/main" val="26108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6000" y="411750"/>
            <a:ext cx="1412475" cy="586300"/>
          </a:xfrm>
          <a:prstGeom prst="rect">
            <a:avLst/>
          </a:prstGeom>
        </p:spPr>
      </p:pic>
    </p:spTree>
    <p:extLst>
      <p:ext uri="{BB962C8B-B14F-4D97-AF65-F5344CB8AC3E}">
        <p14:creationId xmlns:p14="http://schemas.microsoft.com/office/powerpoint/2010/main" val="22013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US" kern="0" dirty="0" smtClean="0">
                <a:cs typeface="Calibri" pitchFamily="34" charset="0"/>
              </a:rPr>
              <a:t>International Wire &amp; Cable Symposium, Virtual, 4-8 October 2021</a:t>
            </a:r>
            <a:endParaRPr lang="fr-FR" b="1" dirty="0"/>
          </a:p>
        </p:txBody>
      </p:sp>
      <p:sp>
        <p:nvSpPr>
          <p:cNvPr id="4" name="Slide Number Placeholder 3"/>
          <p:cNvSpPr>
            <a:spLocks noGrp="1"/>
          </p:cNvSpPr>
          <p:nvPr>
            <p:ph type="sldNum" sz="quarter" idx="16"/>
          </p:nvPr>
        </p:nvSpPr>
        <p:spPr/>
        <p:txBody>
          <a:bodyPr/>
          <a:lstStyle/>
          <a:p>
            <a:fld id="{3242228F-7E59-4634-99A0-C351006F704F}" type="slidenum">
              <a:rPr lang="fr-FR" smtClean="0"/>
              <a:pPr/>
              <a:t>2</a:t>
            </a:fld>
            <a:endParaRPr lang="fr-FR" dirty="0"/>
          </a:p>
        </p:txBody>
      </p:sp>
      <p:sp>
        <p:nvSpPr>
          <p:cNvPr id="5" name="Content Placeholder 4"/>
          <p:cNvSpPr>
            <a:spLocks noGrp="1"/>
          </p:cNvSpPr>
          <p:nvPr>
            <p:ph idx="1"/>
          </p:nvPr>
        </p:nvSpPr>
        <p:spPr/>
        <p:txBody>
          <a:bodyPr/>
          <a:lstStyle/>
          <a:p>
            <a:r>
              <a:rPr lang="en-GB" dirty="0" smtClean="0"/>
              <a:t>Introduction</a:t>
            </a:r>
          </a:p>
          <a:p>
            <a:r>
              <a:rPr lang="en-GB" dirty="0" smtClean="0"/>
              <a:t>Resonances</a:t>
            </a:r>
          </a:p>
          <a:p>
            <a:pPr lvl="1"/>
            <a:r>
              <a:rPr lang="en-GB" dirty="0" smtClean="0"/>
              <a:t>Blowing theory</a:t>
            </a:r>
          </a:p>
          <a:p>
            <a:pPr lvl="1"/>
            <a:r>
              <a:rPr lang="en-GB" dirty="0" smtClean="0"/>
              <a:t>Examples</a:t>
            </a:r>
          </a:p>
          <a:p>
            <a:r>
              <a:rPr lang="en-GB" dirty="0" smtClean="0"/>
              <a:t>Blowing until end of duct</a:t>
            </a:r>
          </a:p>
          <a:p>
            <a:r>
              <a:rPr lang="en-GB" dirty="0" smtClean="0"/>
              <a:t>Recommendations for testing</a:t>
            </a:r>
          </a:p>
          <a:p>
            <a:pPr lvl="1"/>
            <a:r>
              <a:rPr lang="en-GB" dirty="0" smtClean="0"/>
              <a:t>Constant blowing pressure</a:t>
            </a:r>
          </a:p>
          <a:p>
            <a:pPr lvl="1"/>
            <a:r>
              <a:rPr lang="en-GB" dirty="0" smtClean="0"/>
              <a:t>Same end speed for all tests</a:t>
            </a:r>
          </a:p>
          <a:p>
            <a:r>
              <a:rPr lang="en-GB" dirty="0" smtClean="0"/>
              <a:t>Conclusions</a:t>
            </a:r>
            <a:endParaRPr lang="en-US" dirty="0"/>
          </a:p>
        </p:txBody>
      </p:sp>
      <p:sp>
        <p:nvSpPr>
          <p:cNvPr id="6" name="Title 5"/>
          <p:cNvSpPr>
            <a:spLocks noGrp="1"/>
          </p:cNvSpPr>
          <p:nvPr>
            <p:ph type="title"/>
          </p:nvPr>
        </p:nvSpPr>
        <p:spPr/>
        <p:txBody>
          <a:bodyPr/>
          <a:lstStyle/>
          <a:p>
            <a:r>
              <a:rPr lang="en-GB" dirty="0" smtClean="0"/>
              <a:t>Contents</a:t>
            </a:r>
            <a:endParaRPr lang="en-US" dirty="0"/>
          </a:p>
        </p:txBody>
      </p:sp>
    </p:spTree>
    <p:extLst>
      <p:ext uri="{BB962C8B-B14F-4D97-AF65-F5344CB8AC3E}">
        <p14:creationId xmlns:p14="http://schemas.microsoft.com/office/powerpoint/2010/main" val="3775320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US" kern="0" dirty="0">
                <a:cs typeface="Calibri" pitchFamily="34" charset="0"/>
              </a:rPr>
              <a:t>International Wire &amp; Cable Symposium, Virtual, 4-8 October 2021</a:t>
            </a:r>
            <a:endParaRPr lang="fr-FR" b="1" dirty="0"/>
          </a:p>
        </p:txBody>
      </p:sp>
      <p:sp>
        <p:nvSpPr>
          <p:cNvPr id="4" name="Slide Number Placeholder 3"/>
          <p:cNvSpPr>
            <a:spLocks noGrp="1"/>
          </p:cNvSpPr>
          <p:nvPr>
            <p:ph type="sldNum" sz="quarter" idx="16"/>
          </p:nvPr>
        </p:nvSpPr>
        <p:spPr/>
        <p:txBody>
          <a:bodyPr/>
          <a:lstStyle/>
          <a:p>
            <a:fld id="{3242228F-7E59-4634-99A0-C351006F704F}" type="slidenum">
              <a:rPr lang="fr-FR" smtClean="0"/>
              <a:pPr/>
              <a:t>3</a:t>
            </a:fld>
            <a:endParaRPr lang="fr-FR" dirty="0"/>
          </a:p>
        </p:txBody>
      </p:sp>
      <p:sp>
        <p:nvSpPr>
          <p:cNvPr id="5" name="Content Placeholder 4"/>
          <p:cNvSpPr>
            <a:spLocks noGrp="1"/>
          </p:cNvSpPr>
          <p:nvPr>
            <p:ph idx="1"/>
          </p:nvPr>
        </p:nvSpPr>
        <p:spPr>
          <a:xfrm>
            <a:off x="251521" y="1058867"/>
            <a:ext cx="7992479" cy="725923"/>
          </a:xfrm>
        </p:spPr>
        <p:txBody>
          <a:bodyPr/>
          <a:lstStyle/>
          <a:p>
            <a:r>
              <a:rPr lang="en-GB" dirty="0" smtClean="0"/>
              <a:t>Blowing tests important for characterisation of cable</a:t>
            </a:r>
          </a:p>
          <a:p>
            <a:r>
              <a:rPr lang="en-GB" dirty="0" smtClean="0"/>
              <a:t>Test trajectories in many shapes</a:t>
            </a:r>
          </a:p>
          <a:p>
            <a:endParaRPr lang="en-GB" dirty="0" smtClean="0"/>
          </a:p>
        </p:txBody>
      </p:sp>
      <p:sp>
        <p:nvSpPr>
          <p:cNvPr id="6" name="Title 5"/>
          <p:cNvSpPr>
            <a:spLocks noGrp="1"/>
          </p:cNvSpPr>
          <p:nvPr>
            <p:ph type="title"/>
          </p:nvPr>
        </p:nvSpPr>
        <p:spPr/>
        <p:txBody>
          <a:bodyPr/>
          <a:lstStyle/>
          <a:p>
            <a:r>
              <a:rPr lang="en-GB" dirty="0" smtClean="0"/>
              <a:t>Introduction</a:t>
            </a:r>
            <a:endParaRPr lang="en-US" dirty="0"/>
          </a:p>
        </p:txBody>
      </p:sp>
      <p:pic>
        <p:nvPicPr>
          <p:cNvPr id="2" name="Picture 1"/>
          <p:cNvPicPr>
            <a:picLocks noChangeAspect="1"/>
          </p:cNvPicPr>
          <p:nvPr/>
        </p:nvPicPr>
        <p:blipFill>
          <a:blip r:embed="rId2"/>
          <a:stretch>
            <a:fillRect/>
          </a:stretch>
        </p:blipFill>
        <p:spPr>
          <a:xfrm>
            <a:off x="340305" y="1762534"/>
            <a:ext cx="2739057" cy="1339434"/>
          </a:xfrm>
          <a:prstGeom prst="rect">
            <a:avLst/>
          </a:prstGeom>
        </p:spPr>
      </p:pic>
      <p:pic>
        <p:nvPicPr>
          <p:cNvPr id="7" name="Picture 6"/>
          <p:cNvPicPr>
            <a:picLocks noChangeAspect="1"/>
          </p:cNvPicPr>
          <p:nvPr/>
        </p:nvPicPr>
        <p:blipFill>
          <a:blip r:embed="rId3"/>
          <a:stretch>
            <a:fillRect/>
          </a:stretch>
        </p:blipFill>
        <p:spPr>
          <a:xfrm>
            <a:off x="4741881" y="1368687"/>
            <a:ext cx="3168526" cy="1267934"/>
          </a:xfrm>
          <a:prstGeom prst="rect">
            <a:avLst/>
          </a:prstGeom>
        </p:spPr>
      </p:pic>
      <p:pic>
        <p:nvPicPr>
          <p:cNvPr id="8" name="Picture 7"/>
          <p:cNvPicPr>
            <a:picLocks noChangeAspect="1"/>
          </p:cNvPicPr>
          <p:nvPr/>
        </p:nvPicPr>
        <p:blipFill>
          <a:blip r:embed="rId4"/>
          <a:stretch>
            <a:fillRect/>
          </a:stretch>
        </p:blipFill>
        <p:spPr>
          <a:xfrm>
            <a:off x="339653" y="3101968"/>
            <a:ext cx="2572613" cy="1640115"/>
          </a:xfrm>
          <a:prstGeom prst="rect">
            <a:avLst/>
          </a:prstGeom>
        </p:spPr>
      </p:pic>
      <p:pic>
        <p:nvPicPr>
          <p:cNvPr id="10" name="Picture 9"/>
          <p:cNvPicPr>
            <a:picLocks noChangeAspect="1"/>
          </p:cNvPicPr>
          <p:nvPr/>
        </p:nvPicPr>
        <p:blipFill>
          <a:blip r:embed="rId5"/>
          <a:stretch>
            <a:fillRect/>
          </a:stretch>
        </p:blipFill>
        <p:spPr>
          <a:xfrm>
            <a:off x="2879347" y="2715628"/>
            <a:ext cx="2614988" cy="2006767"/>
          </a:xfrm>
          <a:prstGeom prst="rect">
            <a:avLst/>
          </a:prstGeom>
        </p:spPr>
      </p:pic>
      <p:pic>
        <p:nvPicPr>
          <p:cNvPr id="11" name="Picture 10"/>
          <p:cNvPicPr>
            <a:picLocks noChangeAspect="1"/>
          </p:cNvPicPr>
          <p:nvPr/>
        </p:nvPicPr>
        <p:blipFill>
          <a:blip r:embed="rId6"/>
          <a:stretch>
            <a:fillRect/>
          </a:stretch>
        </p:blipFill>
        <p:spPr>
          <a:xfrm>
            <a:off x="2879999" y="1748447"/>
            <a:ext cx="3583679" cy="1682634"/>
          </a:xfrm>
          <a:prstGeom prst="rect">
            <a:avLst/>
          </a:prstGeom>
        </p:spPr>
      </p:pic>
      <p:pic>
        <p:nvPicPr>
          <p:cNvPr id="13" name="Picture 12"/>
          <p:cNvPicPr>
            <a:picLocks noChangeAspect="1"/>
          </p:cNvPicPr>
          <p:nvPr/>
        </p:nvPicPr>
        <p:blipFill>
          <a:blip r:embed="rId7"/>
          <a:stretch>
            <a:fillRect/>
          </a:stretch>
        </p:blipFill>
        <p:spPr>
          <a:xfrm>
            <a:off x="3887075" y="1374489"/>
            <a:ext cx="4330000" cy="1462414"/>
          </a:xfrm>
          <a:prstGeom prst="rect">
            <a:avLst/>
          </a:prstGeom>
        </p:spPr>
      </p:pic>
      <p:pic>
        <p:nvPicPr>
          <p:cNvPr id="14" name="Picture 13"/>
          <p:cNvPicPr>
            <a:picLocks noChangeAspect="1"/>
          </p:cNvPicPr>
          <p:nvPr/>
        </p:nvPicPr>
        <p:blipFill>
          <a:blip r:embed="rId8"/>
          <a:stretch>
            <a:fillRect/>
          </a:stretch>
        </p:blipFill>
        <p:spPr>
          <a:xfrm>
            <a:off x="3888000" y="1750777"/>
            <a:ext cx="3257092" cy="1590732"/>
          </a:xfrm>
          <a:prstGeom prst="rect">
            <a:avLst/>
          </a:prstGeom>
        </p:spPr>
      </p:pic>
      <p:pic>
        <p:nvPicPr>
          <p:cNvPr id="16" name="Picture 15"/>
          <p:cNvPicPr>
            <a:picLocks noChangeAspect="1"/>
          </p:cNvPicPr>
          <p:nvPr/>
        </p:nvPicPr>
        <p:blipFill>
          <a:blip r:embed="rId9"/>
          <a:stretch>
            <a:fillRect/>
          </a:stretch>
        </p:blipFill>
        <p:spPr>
          <a:xfrm>
            <a:off x="4269582" y="3573100"/>
            <a:ext cx="4478882" cy="1152580"/>
          </a:xfrm>
          <a:prstGeom prst="rect">
            <a:avLst/>
          </a:prstGeom>
        </p:spPr>
      </p:pic>
      <p:pic>
        <p:nvPicPr>
          <p:cNvPr id="19" name="Picture 18"/>
          <p:cNvPicPr>
            <a:picLocks noChangeAspect="1"/>
          </p:cNvPicPr>
          <p:nvPr/>
        </p:nvPicPr>
        <p:blipFill>
          <a:blip r:embed="rId10"/>
          <a:stretch>
            <a:fillRect/>
          </a:stretch>
        </p:blipFill>
        <p:spPr>
          <a:xfrm>
            <a:off x="4410000" y="1368684"/>
            <a:ext cx="4332863" cy="3321414"/>
          </a:xfrm>
          <a:prstGeom prst="rect">
            <a:avLst/>
          </a:prstGeom>
        </p:spPr>
      </p:pic>
      <p:pic>
        <p:nvPicPr>
          <p:cNvPr id="9" name="Picture 8"/>
          <p:cNvPicPr>
            <a:picLocks noChangeAspect="1"/>
          </p:cNvPicPr>
          <p:nvPr/>
        </p:nvPicPr>
        <p:blipFill>
          <a:blip r:embed="rId11"/>
          <a:stretch>
            <a:fillRect/>
          </a:stretch>
        </p:blipFill>
        <p:spPr>
          <a:xfrm>
            <a:off x="342002" y="1707751"/>
            <a:ext cx="4179399" cy="2438246"/>
          </a:xfrm>
          <a:prstGeom prst="rect">
            <a:avLst/>
          </a:prstGeom>
        </p:spPr>
      </p:pic>
      <p:pic>
        <p:nvPicPr>
          <p:cNvPr id="18" name="Picture 17"/>
          <p:cNvPicPr>
            <a:picLocks noChangeAspect="1"/>
          </p:cNvPicPr>
          <p:nvPr/>
        </p:nvPicPr>
        <p:blipFill>
          <a:blip r:embed="rId12"/>
          <a:stretch>
            <a:fillRect/>
          </a:stretch>
        </p:blipFill>
        <p:spPr>
          <a:xfrm>
            <a:off x="4500285" y="1595966"/>
            <a:ext cx="4359108" cy="1838503"/>
          </a:xfrm>
          <a:prstGeom prst="rect">
            <a:avLst/>
          </a:prstGeom>
        </p:spPr>
      </p:pic>
      <p:pic>
        <p:nvPicPr>
          <p:cNvPr id="22" name="Picture 21"/>
          <p:cNvPicPr>
            <a:picLocks noChangeAspect="1"/>
          </p:cNvPicPr>
          <p:nvPr/>
        </p:nvPicPr>
        <p:blipFill>
          <a:blip r:embed="rId13"/>
          <a:stretch>
            <a:fillRect/>
          </a:stretch>
        </p:blipFill>
        <p:spPr>
          <a:xfrm>
            <a:off x="6192000" y="1361830"/>
            <a:ext cx="2562225" cy="3367088"/>
          </a:xfrm>
          <a:prstGeom prst="rect">
            <a:avLst/>
          </a:prstGeom>
        </p:spPr>
      </p:pic>
    </p:spTree>
    <p:extLst>
      <p:ext uri="{BB962C8B-B14F-4D97-AF65-F5344CB8AC3E}">
        <p14:creationId xmlns:p14="http://schemas.microsoft.com/office/powerpoint/2010/main" val="25549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smtClean="0">
                <a:cs typeface="Calibri" pitchFamily="34" charset="0"/>
              </a:rPr>
              <a:t>International Wire &amp; cable Symposium, </a:t>
            </a:r>
            <a:r>
              <a:rPr lang="en-US" kern="0" smtClean="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4</a:t>
            </a:fld>
            <a:endParaRPr lang="fr-FR" dirty="0"/>
          </a:p>
        </p:txBody>
      </p:sp>
      <p:sp>
        <p:nvSpPr>
          <p:cNvPr id="4" name="Content Placeholder 3"/>
          <p:cNvSpPr>
            <a:spLocks noGrp="1"/>
          </p:cNvSpPr>
          <p:nvPr>
            <p:ph idx="1"/>
          </p:nvPr>
        </p:nvSpPr>
        <p:spPr/>
        <p:txBody>
          <a:bodyPr/>
          <a:lstStyle/>
          <a:p>
            <a:r>
              <a:rPr lang="en-GB" dirty="0"/>
              <a:t>Test trajectories above ground or underground</a:t>
            </a:r>
          </a:p>
          <a:p>
            <a:pPr lvl="1"/>
            <a:r>
              <a:rPr lang="en-GB" dirty="0"/>
              <a:t>Above ground less expensive</a:t>
            </a:r>
          </a:p>
          <a:p>
            <a:pPr lvl="1"/>
            <a:r>
              <a:rPr lang="en-GB" dirty="0"/>
              <a:t>Above ground thermal expansion </a:t>
            </a:r>
            <a:r>
              <a:rPr lang="en-GB" dirty="0" smtClean="0"/>
              <a:t>(differences)</a:t>
            </a:r>
            <a:endParaRPr lang="en-GB" dirty="0"/>
          </a:p>
          <a:p>
            <a:r>
              <a:rPr lang="en-GB" dirty="0"/>
              <a:t>Bundles of </a:t>
            </a:r>
            <a:r>
              <a:rPr lang="en-GB" dirty="0" err="1"/>
              <a:t>microducts</a:t>
            </a:r>
            <a:r>
              <a:rPr lang="en-GB" dirty="0"/>
              <a:t> in ducts</a:t>
            </a:r>
          </a:p>
          <a:p>
            <a:pPr lvl="1"/>
            <a:r>
              <a:rPr lang="en-GB" dirty="0"/>
              <a:t>Single duct loop, bundle coupled in loops</a:t>
            </a:r>
          </a:p>
          <a:p>
            <a:pPr lvl="1"/>
            <a:r>
              <a:rPr lang="en-GB" dirty="0"/>
              <a:t>Multiple duct loops, </a:t>
            </a:r>
            <a:r>
              <a:rPr lang="en-GB" dirty="0" err="1"/>
              <a:t>microduct</a:t>
            </a:r>
            <a:r>
              <a:rPr lang="en-GB" dirty="0"/>
              <a:t> bundle uncut over entire length (can be changed easily)</a:t>
            </a:r>
          </a:p>
          <a:p>
            <a:r>
              <a:rPr lang="en-GB" dirty="0"/>
              <a:t>Unwanted effects</a:t>
            </a:r>
          </a:p>
          <a:p>
            <a:pPr lvl="1"/>
            <a:r>
              <a:rPr lang="en-GB" dirty="0"/>
              <a:t>Undulations in (micro)ducts due to thermal expansion</a:t>
            </a:r>
          </a:p>
          <a:p>
            <a:pPr lvl="1"/>
            <a:r>
              <a:rPr lang="en-GB" dirty="0"/>
              <a:t>Resonances (strong variations in installation speed)</a:t>
            </a:r>
          </a:p>
          <a:p>
            <a:r>
              <a:rPr lang="en-GB" dirty="0"/>
              <a:t>Tests done in different ways</a:t>
            </a:r>
          </a:p>
          <a:p>
            <a:pPr lvl="1"/>
            <a:r>
              <a:rPr lang="en-GB" dirty="0"/>
              <a:t>Not always end of trajectory is reached</a:t>
            </a:r>
          </a:p>
          <a:p>
            <a:pPr lvl="1"/>
            <a:r>
              <a:rPr lang="en-GB" dirty="0"/>
              <a:t>Sometimes speed is kept constant by varying pressure, sometimes pressure is kept constant</a:t>
            </a:r>
          </a:p>
          <a:p>
            <a:endParaRPr lang="en-US" dirty="0"/>
          </a:p>
        </p:txBody>
      </p:sp>
      <p:sp>
        <p:nvSpPr>
          <p:cNvPr id="5" name="Title 4"/>
          <p:cNvSpPr>
            <a:spLocks noGrp="1"/>
          </p:cNvSpPr>
          <p:nvPr>
            <p:ph type="title"/>
          </p:nvPr>
        </p:nvSpPr>
        <p:spPr/>
        <p:txBody>
          <a:bodyPr/>
          <a:lstStyle/>
          <a:p>
            <a:r>
              <a:rPr lang="en-GB" dirty="0" smtClean="0"/>
              <a:t>Introduction</a:t>
            </a:r>
            <a:endParaRPr lang="en-US" dirty="0"/>
          </a:p>
        </p:txBody>
      </p:sp>
    </p:spTree>
    <p:extLst>
      <p:ext uri="{BB962C8B-B14F-4D97-AF65-F5344CB8AC3E}">
        <p14:creationId xmlns:p14="http://schemas.microsoft.com/office/powerpoint/2010/main" val="2114971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5</a:t>
            </a:fld>
            <a:endParaRPr lang="fr-FR" dirty="0"/>
          </a:p>
        </p:txBody>
      </p:sp>
      <p:sp>
        <p:nvSpPr>
          <p:cNvPr id="4" name="Content Placeholder 3"/>
          <p:cNvSpPr>
            <a:spLocks noGrp="1"/>
          </p:cNvSpPr>
          <p:nvPr>
            <p:ph idx="1"/>
          </p:nvPr>
        </p:nvSpPr>
        <p:spPr>
          <a:xfrm>
            <a:off x="251521" y="1058867"/>
            <a:ext cx="8641656" cy="864883"/>
          </a:xfrm>
        </p:spPr>
        <p:txBody>
          <a:bodyPr/>
          <a:lstStyle/>
          <a:p>
            <a:r>
              <a:rPr lang="en-GB" dirty="0" smtClean="0"/>
              <a:t>Blowing theory</a:t>
            </a:r>
          </a:p>
          <a:p>
            <a:pPr lvl="1"/>
            <a:r>
              <a:rPr lang="en-GB" dirty="0" smtClean="0"/>
              <a:t>Force build-up:</a:t>
            </a:r>
            <a:endParaRPr lang="en-US" dirty="0"/>
          </a:p>
        </p:txBody>
      </p:sp>
      <p:sp>
        <p:nvSpPr>
          <p:cNvPr id="5" name="Title 4"/>
          <p:cNvSpPr>
            <a:spLocks noGrp="1"/>
          </p:cNvSpPr>
          <p:nvPr>
            <p:ph type="title"/>
          </p:nvPr>
        </p:nvSpPr>
        <p:spPr/>
        <p:txBody>
          <a:bodyPr/>
          <a:lstStyle/>
          <a:p>
            <a:r>
              <a:rPr lang="en-GB" dirty="0" smtClean="0"/>
              <a:t>Resonances</a:t>
            </a:r>
            <a:endParaRPr lang="en-US" dirty="0"/>
          </a:p>
        </p:txBody>
      </p:sp>
      <p:pic>
        <p:nvPicPr>
          <p:cNvPr id="6" name="Picture 5"/>
          <p:cNvPicPr>
            <a:picLocks noChangeAspect="1"/>
          </p:cNvPicPr>
          <p:nvPr/>
        </p:nvPicPr>
        <p:blipFill>
          <a:blip r:embed="rId2"/>
          <a:stretch>
            <a:fillRect/>
          </a:stretch>
        </p:blipFill>
        <p:spPr>
          <a:xfrm>
            <a:off x="2376000" y="1265392"/>
            <a:ext cx="3148960" cy="482177"/>
          </a:xfrm>
          <a:prstGeom prst="rect">
            <a:avLst/>
          </a:prstGeom>
        </p:spPr>
      </p:pic>
      <p:pic>
        <p:nvPicPr>
          <p:cNvPr id="7" name="Picture 6"/>
          <p:cNvPicPr>
            <a:picLocks noChangeAspect="1"/>
          </p:cNvPicPr>
          <p:nvPr/>
        </p:nvPicPr>
        <p:blipFill>
          <a:blip r:embed="rId3"/>
          <a:stretch>
            <a:fillRect/>
          </a:stretch>
        </p:blipFill>
        <p:spPr>
          <a:xfrm>
            <a:off x="6480000" y="1231200"/>
            <a:ext cx="1945241" cy="802358"/>
          </a:xfrm>
          <a:prstGeom prst="rect">
            <a:avLst/>
          </a:prstGeom>
        </p:spPr>
      </p:pic>
      <p:sp>
        <p:nvSpPr>
          <p:cNvPr id="8" name="Content Placeholder 3"/>
          <p:cNvSpPr txBox="1">
            <a:spLocks/>
          </p:cNvSpPr>
          <p:nvPr/>
        </p:nvSpPr>
        <p:spPr>
          <a:xfrm>
            <a:off x="252000" y="2067750"/>
            <a:ext cx="4788000" cy="611533"/>
          </a:xfrm>
          <a:prstGeom prst="rect">
            <a:avLst/>
          </a:prstGeom>
        </p:spPr>
        <p:txBody>
          <a:bodyPr vert="horz" lIns="72000" tIns="18000" rIns="72000" bIns="18000" rtlCol="0">
            <a:normAutofit/>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r>
              <a:rPr lang="en-GB" kern="0" dirty="0" smtClean="0"/>
              <a:t>Pressure gradient larger in duct part with cable</a:t>
            </a:r>
          </a:p>
          <a:p>
            <a:pPr lvl="1"/>
            <a:r>
              <a:rPr lang="en-GB" kern="0" dirty="0" smtClean="0"/>
              <a:t>Depends on filling degree (</a:t>
            </a:r>
            <a:r>
              <a:rPr lang="en-GB" i="1" kern="0" dirty="0" smtClean="0"/>
              <a:t>D</a:t>
            </a:r>
            <a:r>
              <a:rPr lang="en-GB" i="1" kern="0" baseline="-25000" dirty="0" smtClean="0"/>
              <a:t>c</a:t>
            </a:r>
            <a:r>
              <a:rPr lang="en-GB" kern="0" dirty="0" smtClean="0"/>
              <a:t> / </a:t>
            </a:r>
            <a:r>
              <a:rPr lang="en-GB" i="1" kern="0" dirty="0" smtClean="0"/>
              <a:t>D</a:t>
            </a:r>
            <a:r>
              <a:rPr lang="en-GB" i="1" kern="0" baseline="-25000" dirty="0" smtClean="0"/>
              <a:t>d</a:t>
            </a:r>
            <a:r>
              <a:rPr lang="en-GB" kern="0" dirty="0" smtClean="0"/>
              <a:t>)</a:t>
            </a:r>
            <a:endParaRPr lang="en-US" kern="0" dirty="0"/>
          </a:p>
        </p:txBody>
      </p:sp>
      <p:sp>
        <p:nvSpPr>
          <p:cNvPr id="10" name="Content Placeholder 3"/>
          <p:cNvSpPr txBox="1">
            <a:spLocks/>
          </p:cNvSpPr>
          <p:nvPr/>
        </p:nvSpPr>
        <p:spPr>
          <a:xfrm>
            <a:off x="252000" y="2679283"/>
            <a:ext cx="4788000" cy="345133"/>
          </a:xfrm>
          <a:prstGeom prst="rect">
            <a:avLst/>
          </a:prstGeom>
        </p:spPr>
        <p:txBody>
          <a:bodyPr vert="horz" lIns="72000" tIns="18000" rIns="72000" bIns="18000" rtlCol="0">
            <a:normAutofit/>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pPr lvl="1"/>
            <a:r>
              <a:rPr lang="en-GB" kern="0" dirty="0" smtClean="0"/>
              <a:t>For 10 bar over 1500 m and filling degree 1/3:</a:t>
            </a:r>
            <a:endParaRPr lang="en-US" kern="0" dirty="0"/>
          </a:p>
        </p:txBody>
      </p:sp>
      <p:sp>
        <p:nvSpPr>
          <p:cNvPr id="11" name="Content Placeholder 3"/>
          <p:cNvSpPr txBox="1">
            <a:spLocks/>
          </p:cNvSpPr>
          <p:nvPr/>
        </p:nvSpPr>
        <p:spPr>
          <a:xfrm>
            <a:off x="252000" y="2974483"/>
            <a:ext cx="4788000" cy="854841"/>
          </a:xfrm>
          <a:prstGeom prst="rect">
            <a:avLst/>
          </a:prstGeom>
        </p:spPr>
        <p:txBody>
          <a:bodyPr vert="horz" lIns="72000" tIns="18000" rIns="72000" bIns="18000" rtlCol="0">
            <a:normAutofit lnSpcReduction="10000"/>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pPr lvl="1"/>
            <a:r>
              <a:rPr lang="en-GB" kern="0" dirty="0" smtClean="0"/>
              <a:t>Blowing force proportional to </a:t>
            </a:r>
            <a:r>
              <a:rPr lang="en-GB" kern="0" dirty="0" err="1" smtClean="0"/>
              <a:t>d</a:t>
            </a:r>
            <a:r>
              <a:rPr lang="en-GB" i="1" kern="0" dirty="0" err="1" smtClean="0"/>
              <a:t>p</a:t>
            </a:r>
            <a:r>
              <a:rPr lang="en-GB" kern="0" dirty="0" smtClean="0"/>
              <a:t>/d</a:t>
            </a:r>
            <a:r>
              <a:rPr lang="en-GB" i="1" kern="0" dirty="0" smtClean="0"/>
              <a:t>x</a:t>
            </a:r>
          </a:p>
          <a:p>
            <a:pPr lvl="1"/>
            <a:r>
              <a:rPr lang="en-GB" kern="0" dirty="0" smtClean="0"/>
              <a:t>Today usually higher filling degree</a:t>
            </a:r>
          </a:p>
          <a:p>
            <a:pPr lvl="1"/>
            <a:r>
              <a:rPr lang="en-GB" kern="0" dirty="0" smtClean="0"/>
              <a:t>So, extreme filling effect</a:t>
            </a:r>
          </a:p>
          <a:p>
            <a:pPr lvl="1"/>
            <a:endParaRPr lang="en-US" kern="0" dirty="0"/>
          </a:p>
        </p:txBody>
      </p:sp>
      <p:grpSp>
        <p:nvGrpSpPr>
          <p:cNvPr id="15" name="Group 14"/>
          <p:cNvGrpSpPr/>
          <p:nvPr/>
        </p:nvGrpSpPr>
        <p:grpSpPr>
          <a:xfrm>
            <a:off x="4428000" y="792650"/>
            <a:ext cx="1359600" cy="472742"/>
            <a:chOff x="4428000" y="792650"/>
            <a:chExt cx="1359600" cy="472742"/>
          </a:xfrm>
        </p:grpSpPr>
        <p:sp>
          <p:nvSpPr>
            <p:cNvPr id="12" name="Content Placeholder 3"/>
            <p:cNvSpPr txBox="1">
              <a:spLocks/>
            </p:cNvSpPr>
            <p:nvPr/>
          </p:nvSpPr>
          <p:spPr>
            <a:xfrm>
              <a:off x="4428000" y="792650"/>
              <a:ext cx="1359600" cy="355084"/>
            </a:xfrm>
            <a:prstGeom prst="rect">
              <a:avLst/>
            </a:prstGeom>
          </p:spPr>
          <p:txBody>
            <a:bodyPr vert="horz" lIns="72000" tIns="18000" rIns="72000" bIns="18000" rtlCol="0">
              <a:normAutofit/>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pPr marL="4762" lvl="1" indent="0">
                <a:buNone/>
              </a:pPr>
              <a:r>
                <a:rPr lang="en-GB" kern="0" dirty="0" smtClean="0"/>
                <a:t>Blowing force</a:t>
              </a:r>
            </a:p>
            <a:p>
              <a:pPr lvl="1"/>
              <a:endParaRPr lang="en-US" kern="0" dirty="0"/>
            </a:p>
          </p:txBody>
        </p:sp>
        <p:cxnSp>
          <p:nvCxnSpPr>
            <p:cNvPr id="14" name="Straight Arrow Connector 13"/>
            <p:cNvCxnSpPr/>
            <p:nvPr/>
          </p:nvCxnSpPr>
          <p:spPr>
            <a:xfrm>
              <a:off x="5040000" y="1058867"/>
              <a:ext cx="0" cy="206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4" name="Curved Connector 23"/>
          <p:cNvCxnSpPr/>
          <p:nvPr/>
        </p:nvCxnSpPr>
        <p:spPr>
          <a:xfrm>
            <a:off x="5436000" y="1276700"/>
            <a:ext cx="1008000" cy="25839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5074264" y="2337189"/>
            <a:ext cx="3601736" cy="2270557"/>
          </a:xfrm>
          <a:prstGeom prst="rect">
            <a:avLst/>
          </a:prstGeom>
        </p:spPr>
      </p:pic>
      <p:pic>
        <p:nvPicPr>
          <p:cNvPr id="21" name="Picture 20"/>
          <p:cNvPicPr>
            <a:picLocks noChangeAspect="1"/>
          </p:cNvPicPr>
          <p:nvPr/>
        </p:nvPicPr>
        <p:blipFill>
          <a:blip r:embed="rId5"/>
          <a:stretch>
            <a:fillRect/>
          </a:stretch>
        </p:blipFill>
        <p:spPr>
          <a:xfrm>
            <a:off x="5040000" y="2340002"/>
            <a:ext cx="3659156" cy="2311520"/>
          </a:xfrm>
          <a:prstGeom prst="rect">
            <a:avLst/>
          </a:prstGeom>
        </p:spPr>
      </p:pic>
    </p:spTree>
    <p:extLst>
      <p:ext uri="{BB962C8B-B14F-4D97-AF65-F5344CB8AC3E}">
        <p14:creationId xmlns:p14="http://schemas.microsoft.com/office/powerpoint/2010/main" val="14258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6</a:t>
            </a:fld>
            <a:endParaRPr lang="fr-FR" dirty="0"/>
          </a:p>
        </p:txBody>
      </p:sp>
      <p:sp>
        <p:nvSpPr>
          <p:cNvPr id="4" name="Content Placeholder 3"/>
          <p:cNvSpPr>
            <a:spLocks noGrp="1"/>
          </p:cNvSpPr>
          <p:nvPr>
            <p:ph idx="1"/>
          </p:nvPr>
        </p:nvSpPr>
        <p:spPr>
          <a:xfrm>
            <a:off x="251521" y="1058867"/>
            <a:ext cx="4968479" cy="1872883"/>
          </a:xfrm>
        </p:spPr>
        <p:txBody>
          <a:bodyPr/>
          <a:lstStyle/>
          <a:p>
            <a:r>
              <a:rPr lang="en-GB" dirty="0" smtClean="0"/>
              <a:t>Examples</a:t>
            </a:r>
          </a:p>
          <a:p>
            <a:pPr lvl="1"/>
            <a:r>
              <a:rPr lang="en-GB" dirty="0" smtClean="0"/>
              <a:t>6 mm cable in 10/8 mm </a:t>
            </a:r>
            <a:r>
              <a:rPr lang="en-GB" dirty="0" err="1" smtClean="0"/>
              <a:t>microduct</a:t>
            </a:r>
            <a:endParaRPr lang="en-GB" dirty="0" smtClean="0"/>
          </a:p>
          <a:p>
            <a:pPr lvl="1"/>
            <a:r>
              <a:rPr lang="en-GB" dirty="0" smtClean="0"/>
              <a:t>Cable installed 25%, 50%, 75% and 100%</a:t>
            </a:r>
          </a:p>
          <a:p>
            <a:pPr lvl="1"/>
            <a:r>
              <a:rPr lang="en-GB" dirty="0" smtClean="0"/>
              <a:t>Blowing force (= only cable part)</a:t>
            </a:r>
          </a:p>
          <a:p>
            <a:pPr lvl="1"/>
            <a:r>
              <a:rPr lang="en-GB" dirty="0" smtClean="0"/>
              <a:t>Pressure (absolute!) at cable head: </a:t>
            </a:r>
          </a:p>
          <a:p>
            <a:pPr lvl="1"/>
            <a:r>
              <a:rPr lang="en-GB" dirty="0" smtClean="0"/>
              <a:t>1.83, 1.34, 1.13 and 1.00 bar</a:t>
            </a:r>
            <a:endParaRPr lang="en-US" dirty="0"/>
          </a:p>
        </p:txBody>
      </p:sp>
      <p:sp>
        <p:nvSpPr>
          <p:cNvPr id="5" name="Title 4"/>
          <p:cNvSpPr>
            <a:spLocks noGrp="1"/>
          </p:cNvSpPr>
          <p:nvPr>
            <p:ph type="title"/>
          </p:nvPr>
        </p:nvSpPr>
        <p:spPr/>
        <p:txBody>
          <a:bodyPr/>
          <a:lstStyle/>
          <a:p>
            <a:r>
              <a:rPr lang="en-GB" dirty="0" smtClean="0"/>
              <a:t>Resonances</a:t>
            </a:r>
            <a:endParaRPr lang="en-US" dirty="0"/>
          </a:p>
        </p:txBody>
      </p:sp>
      <p:pic>
        <p:nvPicPr>
          <p:cNvPr id="6" name="Picture 5"/>
          <p:cNvPicPr>
            <a:picLocks noChangeAspect="1"/>
          </p:cNvPicPr>
          <p:nvPr/>
        </p:nvPicPr>
        <p:blipFill>
          <a:blip r:embed="rId2"/>
          <a:stretch>
            <a:fillRect/>
          </a:stretch>
        </p:blipFill>
        <p:spPr>
          <a:xfrm>
            <a:off x="5220000" y="252000"/>
            <a:ext cx="3527370" cy="2268933"/>
          </a:xfrm>
          <a:prstGeom prst="rect">
            <a:avLst/>
          </a:prstGeom>
        </p:spPr>
      </p:pic>
      <p:sp>
        <p:nvSpPr>
          <p:cNvPr id="8" name="Content Placeholder 3"/>
          <p:cNvSpPr txBox="1">
            <a:spLocks/>
          </p:cNvSpPr>
          <p:nvPr/>
        </p:nvSpPr>
        <p:spPr>
          <a:xfrm>
            <a:off x="252000" y="2930867"/>
            <a:ext cx="4968000" cy="1872883"/>
          </a:xfrm>
          <a:prstGeom prst="rect">
            <a:avLst/>
          </a:prstGeom>
        </p:spPr>
        <p:txBody>
          <a:bodyPr vert="horz" lIns="72000" tIns="18000" rIns="72000" bIns="18000" rtlCol="0">
            <a:normAutofit/>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r>
              <a:rPr lang="en-GB" kern="0" dirty="0" smtClean="0"/>
              <a:t>Example 1</a:t>
            </a:r>
          </a:p>
          <a:p>
            <a:pPr lvl="1"/>
            <a:r>
              <a:rPr lang="en-GB" kern="0" dirty="0" smtClean="0"/>
              <a:t>Cable weight 0.32 N/m</a:t>
            </a:r>
          </a:p>
          <a:p>
            <a:pPr lvl="1"/>
            <a:r>
              <a:rPr lang="en-GB" kern="0" dirty="0" smtClean="0"/>
              <a:t>Cable stiffness 0.16 Nm</a:t>
            </a:r>
            <a:r>
              <a:rPr lang="en-GB" kern="0" baseline="30000" dirty="0" smtClean="0"/>
              <a:t>2</a:t>
            </a:r>
          </a:p>
          <a:p>
            <a:pPr lvl="1"/>
            <a:r>
              <a:rPr lang="en-GB" kern="0" dirty="0" smtClean="0"/>
              <a:t>Coefficient of friction 0.06</a:t>
            </a:r>
          </a:p>
          <a:p>
            <a:pPr lvl="1"/>
            <a:r>
              <a:rPr lang="en-GB" kern="0" dirty="0" smtClean="0"/>
              <a:t>Red line is gravity friction</a:t>
            </a:r>
          </a:p>
          <a:p>
            <a:pPr lvl="1"/>
            <a:r>
              <a:rPr lang="en-GB" kern="0" dirty="0" smtClean="0"/>
              <a:t>Force build up calculated from front end cable</a:t>
            </a:r>
          </a:p>
          <a:p>
            <a:pPr lvl="1"/>
            <a:endParaRPr lang="en-GB" kern="0" dirty="0" smtClean="0"/>
          </a:p>
        </p:txBody>
      </p:sp>
      <p:pic>
        <p:nvPicPr>
          <p:cNvPr id="7" name="Picture 6"/>
          <p:cNvPicPr>
            <a:picLocks noChangeAspect="1"/>
          </p:cNvPicPr>
          <p:nvPr/>
        </p:nvPicPr>
        <p:blipFill>
          <a:blip r:embed="rId3"/>
          <a:stretch>
            <a:fillRect/>
          </a:stretch>
        </p:blipFill>
        <p:spPr>
          <a:xfrm>
            <a:off x="5220000" y="2563200"/>
            <a:ext cx="3527370" cy="2275607"/>
          </a:xfrm>
          <a:prstGeom prst="rect">
            <a:avLst/>
          </a:prstGeom>
        </p:spPr>
      </p:pic>
    </p:spTree>
    <p:extLst>
      <p:ext uri="{BB962C8B-B14F-4D97-AF65-F5344CB8AC3E}">
        <p14:creationId xmlns:p14="http://schemas.microsoft.com/office/powerpoint/2010/main" val="330813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7</a:t>
            </a:fld>
            <a:endParaRPr lang="fr-FR" dirty="0"/>
          </a:p>
        </p:txBody>
      </p:sp>
      <p:sp>
        <p:nvSpPr>
          <p:cNvPr id="4" name="Content Placeholder 3"/>
          <p:cNvSpPr>
            <a:spLocks noGrp="1"/>
          </p:cNvSpPr>
          <p:nvPr>
            <p:ph idx="1"/>
          </p:nvPr>
        </p:nvSpPr>
        <p:spPr>
          <a:xfrm>
            <a:off x="251521" y="1058867"/>
            <a:ext cx="5724479" cy="1584883"/>
          </a:xfrm>
        </p:spPr>
        <p:txBody>
          <a:bodyPr/>
          <a:lstStyle/>
          <a:p>
            <a:r>
              <a:rPr lang="en-GB" dirty="0" smtClean="0"/>
              <a:t>Example 2</a:t>
            </a:r>
          </a:p>
          <a:p>
            <a:pPr lvl="1"/>
            <a:r>
              <a:rPr lang="en-GB" dirty="0" smtClean="0"/>
              <a:t>Same as example 1, but now coiled on drum</a:t>
            </a:r>
          </a:p>
          <a:p>
            <a:pPr lvl="1"/>
            <a:r>
              <a:rPr lang="en-GB" dirty="0" smtClean="0"/>
              <a:t>Continuous bending radius 0.6 m</a:t>
            </a:r>
          </a:p>
          <a:p>
            <a:pPr lvl="1"/>
            <a:r>
              <a:rPr lang="en-GB" dirty="0" smtClean="0"/>
              <a:t>Force starts with higher friction because of bending</a:t>
            </a:r>
          </a:p>
          <a:p>
            <a:pPr lvl="1"/>
            <a:r>
              <a:rPr lang="en-GB" dirty="0" smtClean="0"/>
              <a:t>Strong capstan effect, explodes already for cable at 75%</a:t>
            </a:r>
            <a:endParaRPr lang="en-US" dirty="0"/>
          </a:p>
        </p:txBody>
      </p:sp>
      <p:sp>
        <p:nvSpPr>
          <p:cNvPr id="5" name="Title 4"/>
          <p:cNvSpPr>
            <a:spLocks noGrp="1"/>
          </p:cNvSpPr>
          <p:nvPr>
            <p:ph type="title"/>
          </p:nvPr>
        </p:nvSpPr>
        <p:spPr/>
        <p:txBody>
          <a:bodyPr/>
          <a:lstStyle/>
          <a:p>
            <a:r>
              <a:rPr lang="en-GB" dirty="0" smtClean="0"/>
              <a:t>Resonances</a:t>
            </a:r>
            <a:endParaRPr lang="en-US" dirty="0"/>
          </a:p>
        </p:txBody>
      </p:sp>
      <p:pic>
        <p:nvPicPr>
          <p:cNvPr id="6" name="Picture 5"/>
          <p:cNvPicPr>
            <a:picLocks noChangeAspect="1"/>
          </p:cNvPicPr>
          <p:nvPr/>
        </p:nvPicPr>
        <p:blipFill>
          <a:blip r:embed="rId2"/>
          <a:stretch>
            <a:fillRect/>
          </a:stretch>
        </p:blipFill>
        <p:spPr>
          <a:xfrm>
            <a:off x="5220000" y="2563200"/>
            <a:ext cx="3530711" cy="2272270"/>
          </a:xfrm>
          <a:prstGeom prst="rect">
            <a:avLst/>
          </a:prstGeom>
        </p:spPr>
      </p:pic>
      <p:grpSp>
        <p:nvGrpSpPr>
          <p:cNvPr id="9" name="Group 8"/>
          <p:cNvGrpSpPr/>
          <p:nvPr/>
        </p:nvGrpSpPr>
        <p:grpSpPr>
          <a:xfrm>
            <a:off x="252000" y="252000"/>
            <a:ext cx="7685699" cy="4551750"/>
            <a:chOff x="252000" y="252000"/>
            <a:chExt cx="7685699" cy="4551750"/>
          </a:xfrm>
        </p:grpSpPr>
        <p:pic>
          <p:nvPicPr>
            <p:cNvPr id="7" name="Picture 6"/>
            <p:cNvPicPr>
              <a:picLocks noChangeAspect="1"/>
            </p:cNvPicPr>
            <p:nvPr/>
          </p:nvPicPr>
          <p:blipFill>
            <a:blip r:embed="rId3"/>
            <a:stretch>
              <a:fillRect/>
            </a:stretch>
          </p:blipFill>
          <p:spPr>
            <a:xfrm>
              <a:off x="5976000" y="252000"/>
              <a:ext cx="1961699" cy="2241800"/>
            </a:xfrm>
            <a:prstGeom prst="rect">
              <a:avLst/>
            </a:prstGeom>
          </p:spPr>
        </p:pic>
        <p:sp>
          <p:nvSpPr>
            <p:cNvPr id="8" name="Content Placeholder 3"/>
            <p:cNvSpPr txBox="1">
              <a:spLocks/>
            </p:cNvSpPr>
            <p:nvPr/>
          </p:nvSpPr>
          <p:spPr>
            <a:xfrm>
              <a:off x="252000" y="2642867"/>
              <a:ext cx="4968000" cy="2160883"/>
            </a:xfrm>
            <a:prstGeom prst="rect">
              <a:avLst/>
            </a:prstGeom>
          </p:spPr>
          <p:txBody>
            <a:bodyPr vert="horz" lIns="72000" tIns="18000" rIns="72000" bIns="18000" rtlCol="0">
              <a:normAutofit fontScale="92500" lnSpcReduction="10000"/>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r>
                <a:rPr lang="en-GB" kern="0" dirty="0" smtClean="0"/>
                <a:t>Explanation resonances (for Example 2)</a:t>
              </a:r>
            </a:p>
            <a:p>
              <a:pPr lvl="1"/>
              <a:r>
                <a:rPr lang="en-GB" kern="0" dirty="0"/>
                <a:t>C</a:t>
              </a:r>
              <a:r>
                <a:rPr lang="en-GB" kern="0" dirty="0" smtClean="0"/>
                <a:t>able at inside facing duct wall is pushed to outside</a:t>
              </a:r>
            </a:p>
            <a:p>
              <a:pPr lvl="1"/>
              <a:r>
                <a:rPr lang="en-GB" kern="0" dirty="0" smtClean="0"/>
                <a:t>This is a hopping operation, hardly any sliding friction</a:t>
              </a:r>
            </a:p>
            <a:p>
              <a:pPr lvl="1"/>
              <a:r>
                <a:rPr lang="en-GB" kern="0" dirty="0" smtClean="0"/>
                <a:t>Goes layer by layer, to and fro in the layer, rattling!</a:t>
              </a:r>
            </a:p>
            <a:p>
              <a:pPr lvl="1"/>
              <a:r>
                <a:rPr lang="en-GB" kern="0" dirty="0" smtClean="0"/>
                <a:t>Until duct end, then upstream wave back by air drag</a:t>
              </a:r>
            </a:p>
            <a:p>
              <a:pPr lvl="1"/>
              <a:r>
                <a:rPr lang="en-GB" kern="0" dirty="0" smtClean="0"/>
                <a:t>Rattling really observed when blowing in coiled ducts</a:t>
              </a:r>
            </a:p>
            <a:p>
              <a:pPr lvl="1"/>
              <a:r>
                <a:rPr lang="en-GB" kern="0" dirty="0" smtClean="0"/>
                <a:t>Also observed: stop and go of pushing</a:t>
              </a:r>
            </a:p>
            <a:p>
              <a:pPr lvl="1"/>
              <a:r>
                <a:rPr lang="en-GB" kern="0" dirty="0" smtClean="0"/>
                <a:t>In counter phase of cable coming out</a:t>
              </a:r>
              <a:endParaRPr lang="en-US" kern="0" dirty="0"/>
            </a:p>
          </p:txBody>
        </p:sp>
      </p:grpSp>
    </p:spTree>
    <p:extLst>
      <p:ext uri="{BB962C8B-B14F-4D97-AF65-F5344CB8AC3E}">
        <p14:creationId xmlns:p14="http://schemas.microsoft.com/office/powerpoint/2010/main" val="29541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8</a:t>
            </a:fld>
            <a:endParaRPr lang="fr-FR" dirty="0"/>
          </a:p>
        </p:txBody>
      </p:sp>
      <p:sp>
        <p:nvSpPr>
          <p:cNvPr id="4" name="Content Placeholder 3"/>
          <p:cNvSpPr>
            <a:spLocks noGrp="1"/>
          </p:cNvSpPr>
          <p:nvPr>
            <p:ph idx="1"/>
          </p:nvPr>
        </p:nvSpPr>
        <p:spPr>
          <a:xfrm>
            <a:off x="251521" y="1058867"/>
            <a:ext cx="4176479" cy="2088000"/>
          </a:xfrm>
        </p:spPr>
        <p:txBody>
          <a:bodyPr>
            <a:normAutofit lnSpcReduction="10000"/>
          </a:bodyPr>
          <a:lstStyle/>
          <a:p>
            <a:r>
              <a:rPr lang="en-GB" dirty="0" smtClean="0"/>
              <a:t>Example 3</a:t>
            </a:r>
          </a:p>
          <a:p>
            <a:pPr lvl="1"/>
            <a:r>
              <a:rPr lang="en-GB" dirty="0" smtClean="0"/>
              <a:t>Test trajectory, loops of 100 m long</a:t>
            </a:r>
          </a:p>
          <a:p>
            <a:pPr lvl="1"/>
            <a:r>
              <a:rPr lang="en-GB" dirty="0" smtClean="0"/>
              <a:t>Continuous curves (</a:t>
            </a:r>
            <a:r>
              <a:rPr lang="en-GB" i="1" dirty="0" smtClean="0"/>
              <a:t>R</a:t>
            </a:r>
            <a:r>
              <a:rPr lang="en-GB" dirty="0" smtClean="0"/>
              <a:t> = 6 m, </a:t>
            </a:r>
            <a:r>
              <a:rPr lang="el-GR" i="1" dirty="0" smtClean="0">
                <a:latin typeface="Calibri" panose="020F0502020204030204" pitchFamily="34" charset="0"/>
                <a:cs typeface="Calibri" panose="020F0502020204030204" pitchFamily="34" charset="0"/>
              </a:rPr>
              <a:t>γ</a:t>
            </a:r>
            <a:r>
              <a:rPr lang="en-GB" dirty="0" smtClean="0">
                <a:latin typeface="Calibri" panose="020F0502020204030204" pitchFamily="34" charset="0"/>
                <a:cs typeface="Calibri" panose="020F0502020204030204" pitchFamily="34" charset="0"/>
              </a:rPr>
              <a:t> = 74.4°)</a:t>
            </a:r>
            <a:endParaRPr lang="en-GB" dirty="0" smtClean="0"/>
          </a:p>
          <a:p>
            <a:pPr lvl="1"/>
            <a:r>
              <a:rPr lang="en-GB" dirty="0" smtClean="0"/>
              <a:t>Total angle per loop 955°</a:t>
            </a:r>
          </a:p>
          <a:p>
            <a:pPr lvl="1"/>
            <a:r>
              <a:rPr lang="en-GB" dirty="0" smtClean="0"/>
              <a:t>Advantage: thermal expansion accommodated</a:t>
            </a:r>
          </a:p>
          <a:p>
            <a:pPr lvl="1"/>
            <a:r>
              <a:rPr lang="en-GB" dirty="0" smtClean="0"/>
              <a:t>Resonances may occur on such trajectories</a:t>
            </a:r>
            <a:r>
              <a:rPr lang="en-US" dirty="0" smtClean="0"/>
              <a:t>  (as is observed in similar trajectories)</a:t>
            </a:r>
            <a:endParaRPr lang="en-GB" dirty="0" smtClean="0"/>
          </a:p>
        </p:txBody>
      </p:sp>
      <p:sp>
        <p:nvSpPr>
          <p:cNvPr id="5" name="Title 4"/>
          <p:cNvSpPr>
            <a:spLocks noGrp="1"/>
          </p:cNvSpPr>
          <p:nvPr>
            <p:ph type="title"/>
          </p:nvPr>
        </p:nvSpPr>
        <p:spPr/>
        <p:txBody>
          <a:bodyPr/>
          <a:lstStyle/>
          <a:p>
            <a:r>
              <a:rPr lang="en-GB" dirty="0" smtClean="0"/>
              <a:t>Resonances</a:t>
            </a:r>
            <a:endParaRPr lang="en-US" dirty="0"/>
          </a:p>
        </p:txBody>
      </p:sp>
      <p:pic>
        <p:nvPicPr>
          <p:cNvPr id="6" name="Picture 5"/>
          <p:cNvPicPr>
            <a:picLocks noChangeAspect="1"/>
          </p:cNvPicPr>
          <p:nvPr/>
        </p:nvPicPr>
        <p:blipFill>
          <a:blip r:embed="rId2"/>
          <a:stretch>
            <a:fillRect/>
          </a:stretch>
        </p:blipFill>
        <p:spPr>
          <a:xfrm>
            <a:off x="4334400" y="1459104"/>
            <a:ext cx="4269016" cy="1256646"/>
          </a:xfrm>
          <a:prstGeom prst="rect">
            <a:avLst/>
          </a:prstGeom>
        </p:spPr>
      </p:pic>
      <p:grpSp>
        <p:nvGrpSpPr>
          <p:cNvPr id="9" name="Group 8"/>
          <p:cNvGrpSpPr/>
          <p:nvPr/>
        </p:nvGrpSpPr>
        <p:grpSpPr>
          <a:xfrm>
            <a:off x="252000" y="3218867"/>
            <a:ext cx="8424000" cy="1656883"/>
            <a:chOff x="252000" y="3218867"/>
            <a:chExt cx="8424000" cy="1656883"/>
          </a:xfrm>
        </p:grpSpPr>
        <p:sp>
          <p:nvSpPr>
            <p:cNvPr id="7" name="Content Placeholder 3"/>
            <p:cNvSpPr txBox="1">
              <a:spLocks/>
            </p:cNvSpPr>
            <p:nvPr/>
          </p:nvSpPr>
          <p:spPr>
            <a:xfrm>
              <a:off x="252000" y="3218867"/>
              <a:ext cx="8424000" cy="1656883"/>
            </a:xfrm>
            <a:prstGeom prst="rect">
              <a:avLst/>
            </a:prstGeom>
          </p:spPr>
          <p:txBody>
            <a:bodyPr vert="horz" lIns="72000" tIns="18000" rIns="72000" bIns="18000" rtlCol="0">
              <a:normAutofit/>
            </a:bodyPr>
            <a:lstStyle>
              <a:lvl1pPr marL="0" indent="0" algn="l" rtl="0" eaLnBrk="1" fontAlgn="base" hangingPunct="1">
                <a:spcBef>
                  <a:spcPct val="20000"/>
                </a:spcBef>
                <a:spcAft>
                  <a:spcPct val="0"/>
                </a:spcAft>
                <a:buClr>
                  <a:srgbClr val="204288"/>
                </a:buClr>
                <a:buFont typeface="Arial" charset="0"/>
                <a:buNone/>
                <a:defRPr sz="1800" b="0">
                  <a:solidFill>
                    <a:schemeClr val="tx1"/>
                  </a:solidFill>
                  <a:latin typeface="+mn-lt"/>
                  <a:ea typeface="+mn-ea"/>
                  <a:cs typeface="+mn-cs"/>
                </a:defRPr>
              </a:lvl1pPr>
              <a:lvl2pPr marL="182558" indent="-177796" algn="l" rtl="0" eaLnBrk="1" fontAlgn="base" hangingPunct="1">
                <a:spcBef>
                  <a:spcPct val="20000"/>
                </a:spcBef>
                <a:spcAft>
                  <a:spcPct val="0"/>
                </a:spcAft>
                <a:buClr>
                  <a:schemeClr val="accent1"/>
                </a:buClr>
                <a:buSzPct val="90000"/>
                <a:buFont typeface="Calibri" panose="020F0502020204030204" pitchFamily="34" charset="0"/>
                <a:buChar char="▪"/>
                <a:defRPr sz="1600" b="0">
                  <a:solidFill>
                    <a:schemeClr val="tx1"/>
                  </a:solidFill>
                  <a:latin typeface="+mn-lt"/>
                </a:defRPr>
              </a:lvl2pPr>
              <a:lvl3pPr marL="449251" indent="-182558" algn="l" rtl="0" eaLnBrk="1" fontAlgn="base" hangingPunct="1">
                <a:spcBef>
                  <a:spcPct val="20000"/>
                </a:spcBef>
                <a:spcAft>
                  <a:spcPct val="0"/>
                </a:spcAft>
                <a:buClr>
                  <a:schemeClr val="accent1"/>
                </a:buClr>
                <a:buSzPct val="90000"/>
                <a:buFont typeface="Calibri" panose="020F0502020204030204" pitchFamily="34" charset="0"/>
                <a:buChar char="▪"/>
                <a:defRPr sz="1400" b="0">
                  <a:solidFill>
                    <a:schemeClr val="tx1"/>
                  </a:solidFill>
                  <a:latin typeface="+mn-lt"/>
                </a:defRPr>
              </a:lvl3pPr>
              <a:lvl4pPr marL="715945" indent="-174621" algn="l" rtl="0" eaLnBrk="1" fontAlgn="base" hangingPunct="1">
                <a:spcBef>
                  <a:spcPct val="20000"/>
                </a:spcBef>
                <a:spcAft>
                  <a:spcPct val="0"/>
                </a:spcAft>
                <a:buClr>
                  <a:schemeClr val="accent1"/>
                </a:buClr>
                <a:buSzPct val="90000"/>
                <a:buFont typeface="Calibri" panose="020F0502020204030204" pitchFamily="34" charset="0"/>
                <a:buChar char="▪"/>
                <a:defRPr sz="1300" b="0">
                  <a:solidFill>
                    <a:schemeClr val="tx1"/>
                  </a:solidFill>
                  <a:latin typeface="+mn-lt"/>
                </a:defRPr>
              </a:lvl4pPr>
              <a:lvl5pPr marL="982638" indent="-174621" algn="l" rtl="0" eaLnBrk="1" fontAlgn="base" hangingPunct="1">
                <a:spcBef>
                  <a:spcPct val="20000"/>
                </a:spcBef>
                <a:spcAft>
                  <a:spcPct val="0"/>
                </a:spcAft>
                <a:buClr>
                  <a:schemeClr val="accent1"/>
                </a:buClr>
                <a:buSzPct val="90000"/>
                <a:buFont typeface="Calibri" panose="020F0502020204030204" pitchFamily="34" charset="0"/>
                <a:buChar char="▪"/>
                <a:defRPr sz="1200" b="0">
                  <a:solidFill>
                    <a:schemeClr val="tx1"/>
                  </a:solidFill>
                  <a:latin typeface="+mn-lt"/>
                </a:defRPr>
              </a:lvl5pPr>
              <a:lvl6pPr marL="2514537"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6pPr>
              <a:lvl7pPr marL="2971726"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7pPr>
              <a:lvl8pPr marL="3428914"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8pPr>
              <a:lvl9pPr marL="3886103" indent="-228594" algn="l" rtl="0" eaLnBrk="1" fontAlgn="base" hangingPunct="1">
                <a:spcBef>
                  <a:spcPct val="20000"/>
                </a:spcBef>
                <a:spcAft>
                  <a:spcPct val="0"/>
                </a:spcAft>
                <a:buClr>
                  <a:srgbClr val="A1BADD"/>
                </a:buClr>
                <a:buChar char="•"/>
                <a:defRPr sz="2000">
                  <a:solidFill>
                    <a:srgbClr val="204288"/>
                  </a:solidFill>
                  <a:effectLst>
                    <a:outerShdw blurRad="38100" dist="38100" dir="2700000" algn="tl">
                      <a:srgbClr val="000000"/>
                    </a:outerShdw>
                  </a:effectLst>
                  <a:latin typeface="+mn-lt"/>
                </a:defRPr>
              </a:lvl9pPr>
            </a:lstStyle>
            <a:p>
              <a:r>
                <a:rPr lang="en-GB" kern="0" dirty="0" smtClean="0"/>
                <a:t>Example 4</a:t>
              </a:r>
            </a:p>
            <a:p>
              <a:pPr lvl="1"/>
              <a:r>
                <a:rPr lang="en-GB" kern="0" dirty="0" smtClean="0"/>
                <a:t>IEC trajectory, loops of 100 m long (</a:t>
              </a:r>
              <a:r>
                <a:rPr lang="en-US" kern="0" dirty="0"/>
                <a:t>IEC </a:t>
              </a:r>
              <a:r>
                <a:rPr lang="en-US" kern="0" dirty="0" smtClean="0"/>
                <a:t>60794-1-21 “Optical cable test procedures” Method E24</a:t>
              </a:r>
              <a:r>
                <a:rPr lang="en-GB" kern="0" dirty="0" smtClean="0"/>
                <a:t>)</a:t>
              </a:r>
            </a:p>
            <a:p>
              <a:pPr lvl="1"/>
              <a:r>
                <a:rPr lang="en-GB" kern="0" dirty="0" smtClean="0"/>
                <a:t>Long straight sections, sharper bends</a:t>
              </a:r>
            </a:p>
            <a:p>
              <a:pPr lvl="1"/>
              <a:r>
                <a:rPr lang="en-GB" kern="0" dirty="0" smtClean="0"/>
                <a:t>Total angle per loop 360°</a:t>
              </a:r>
            </a:p>
            <a:p>
              <a:pPr lvl="1"/>
              <a:r>
                <a:rPr lang="en-GB" kern="0" dirty="0" smtClean="0"/>
                <a:t>Pure friction in straights, no resonances</a:t>
              </a:r>
              <a:endParaRPr lang="en-US" kern="0" dirty="0"/>
            </a:p>
          </p:txBody>
        </p:sp>
        <p:pic>
          <p:nvPicPr>
            <p:cNvPr id="8" name="Picture 7"/>
            <p:cNvPicPr>
              <a:picLocks noChangeAspect="1"/>
            </p:cNvPicPr>
            <p:nvPr/>
          </p:nvPicPr>
          <p:blipFill>
            <a:blip r:embed="rId3"/>
            <a:stretch>
              <a:fillRect/>
            </a:stretch>
          </p:blipFill>
          <p:spPr>
            <a:xfrm>
              <a:off x="4334400" y="4032000"/>
              <a:ext cx="4269016" cy="441640"/>
            </a:xfrm>
            <a:prstGeom prst="rect">
              <a:avLst/>
            </a:prstGeom>
          </p:spPr>
        </p:pic>
      </p:grpSp>
    </p:spTree>
    <p:extLst>
      <p:ext uri="{BB962C8B-B14F-4D97-AF65-F5344CB8AC3E}">
        <p14:creationId xmlns:p14="http://schemas.microsoft.com/office/powerpoint/2010/main" val="12108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smtClean="0">
                <a:cs typeface="Calibri" pitchFamily="34" charset="0"/>
              </a:rPr>
              <a:t>International Wire &amp; Cable Symposium, </a:t>
            </a:r>
            <a:r>
              <a:rPr lang="en-US" kern="0" dirty="0">
                <a:cs typeface="Calibri" pitchFamily="34" charset="0"/>
              </a:rPr>
              <a:t>Virtual, 4-8 October 2021</a:t>
            </a:r>
            <a:endParaRPr lang="fr-FR" b="1" dirty="0"/>
          </a:p>
        </p:txBody>
      </p:sp>
      <p:sp>
        <p:nvSpPr>
          <p:cNvPr id="3" name="Slide Number Placeholder 2"/>
          <p:cNvSpPr>
            <a:spLocks noGrp="1"/>
          </p:cNvSpPr>
          <p:nvPr>
            <p:ph type="sldNum" sz="quarter" idx="16"/>
          </p:nvPr>
        </p:nvSpPr>
        <p:spPr/>
        <p:txBody>
          <a:bodyPr/>
          <a:lstStyle/>
          <a:p>
            <a:fld id="{3242228F-7E59-4634-99A0-C351006F704F}" type="slidenum">
              <a:rPr lang="fr-FR" smtClean="0"/>
              <a:pPr/>
              <a:t>9</a:t>
            </a:fld>
            <a:endParaRPr lang="fr-FR" dirty="0"/>
          </a:p>
        </p:txBody>
      </p:sp>
      <p:sp>
        <p:nvSpPr>
          <p:cNvPr id="4" name="Content Placeholder 3"/>
          <p:cNvSpPr>
            <a:spLocks noGrp="1"/>
          </p:cNvSpPr>
          <p:nvPr>
            <p:ph idx="1"/>
          </p:nvPr>
        </p:nvSpPr>
        <p:spPr>
          <a:xfrm>
            <a:off x="251521" y="1058867"/>
            <a:ext cx="8641656" cy="1368883"/>
          </a:xfrm>
        </p:spPr>
        <p:txBody>
          <a:bodyPr/>
          <a:lstStyle/>
          <a:p>
            <a:r>
              <a:rPr lang="en-GB" dirty="0" smtClean="0"/>
              <a:t>Example 4</a:t>
            </a:r>
          </a:p>
          <a:p>
            <a:pPr lvl="1"/>
            <a:r>
              <a:rPr lang="en-GB" dirty="0" smtClean="0"/>
              <a:t>When the IEC trajectory is above ground, thermal expansion (differences) of the ducts might cause undulations, leading to poorer blowing performance</a:t>
            </a:r>
          </a:p>
          <a:p>
            <a:pPr lvl="1"/>
            <a:r>
              <a:rPr lang="en-GB" dirty="0" smtClean="0"/>
              <a:t>This problem can be solved using “duct spanners”</a:t>
            </a:r>
            <a:endParaRPr lang="en-US" dirty="0"/>
          </a:p>
        </p:txBody>
      </p:sp>
      <p:sp>
        <p:nvSpPr>
          <p:cNvPr id="5" name="Title 4"/>
          <p:cNvSpPr>
            <a:spLocks noGrp="1"/>
          </p:cNvSpPr>
          <p:nvPr>
            <p:ph type="title"/>
          </p:nvPr>
        </p:nvSpPr>
        <p:spPr/>
        <p:txBody>
          <a:bodyPr/>
          <a:lstStyle/>
          <a:p>
            <a:r>
              <a:rPr lang="en-GB" dirty="0" smtClean="0"/>
              <a:t>Resonances</a:t>
            </a:r>
            <a:endParaRPr lang="en-US" dirty="0"/>
          </a:p>
        </p:txBody>
      </p:sp>
      <p:pic>
        <p:nvPicPr>
          <p:cNvPr id="6" name="Picture 5"/>
          <p:cNvPicPr>
            <a:picLocks noChangeAspect="1"/>
          </p:cNvPicPr>
          <p:nvPr/>
        </p:nvPicPr>
        <p:blipFill>
          <a:blip r:embed="rId2"/>
          <a:stretch>
            <a:fillRect/>
          </a:stretch>
        </p:blipFill>
        <p:spPr>
          <a:xfrm>
            <a:off x="540001" y="2355751"/>
            <a:ext cx="7054741" cy="2143094"/>
          </a:xfrm>
          <a:prstGeom prst="rect">
            <a:avLst/>
          </a:prstGeom>
        </p:spPr>
      </p:pic>
    </p:spTree>
    <p:extLst>
      <p:ext uri="{BB962C8B-B14F-4D97-AF65-F5344CB8AC3E}">
        <p14:creationId xmlns:p14="http://schemas.microsoft.com/office/powerpoint/2010/main" val="1609419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Plumettaz Standard v2020 edt02">
  <a:themeElements>
    <a:clrScheme name="Plumettaz v2020 edt02">
      <a:dk1>
        <a:srgbClr val="767881"/>
      </a:dk1>
      <a:lt1>
        <a:srgbClr val="FFFFFF"/>
      </a:lt1>
      <a:dk2>
        <a:srgbClr val="D0D0D0"/>
      </a:dk2>
      <a:lt2>
        <a:srgbClr val="FFFFFF"/>
      </a:lt2>
      <a:accent1>
        <a:srgbClr val="002169"/>
      </a:accent1>
      <a:accent2>
        <a:srgbClr val="FFC629"/>
      </a:accent2>
      <a:accent3>
        <a:srgbClr val="A12B2A"/>
      </a:accent3>
      <a:accent4>
        <a:srgbClr val="C0DF88"/>
      </a:accent4>
      <a:accent5>
        <a:srgbClr val="99A6BE"/>
      </a:accent5>
      <a:accent6>
        <a:srgbClr val="BADCE6"/>
      </a:accent6>
      <a:hlink>
        <a:srgbClr val="3399FF"/>
      </a:hlink>
      <a:folHlink>
        <a:srgbClr val="3366CC"/>
      </a:folHlink>
    </a:clrScheme>
    <a:fontScheme name="Plumettaz">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5">
            <a:shade val="50000"/>
          </a:schemeClr>
        </a:lnRef>
        <a:fillRef idx="1">
          <a:schemeClr val="accent5"/>
        </a:fillRef>
        <a:effectRef idx="0">
          <a:schemeClr val="accent5"/>
        </a:effectRef>
        <a:fontRef idx="minor">
          <a:schemeClr val="lt1"/>
        </a:fontRef>
      </a:style>
    </a:spDef>
    <a:txDef>
      <a:spPr/>
      <a:bodyPr wrap="square" lIns="72000" rIns="0" rtlCol="0">
        <a:spAutoFit/>
      </a:bodyPr>
      <a:lstStyle>
        <a:defPPr algn="l">
          <a:defRPr kern="0" dirty="0" err="1" smtClean="0">
            <a:latin typeface="+mn-lt"/>
          </a:defRPr>
        </a:defPPr>
      </a:lstStyle>
    </a:txDef>
  </a:objectDefaults>
  <a:extraClrSchemeLst>
    <a:extraClrScheme>
      <a:clrScheme name="Vibration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Vibration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Vibration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Vibration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Vibration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Vibration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Vibration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Vibration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Vibration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lumettaz Powerpoint Template 16.9 v2020 edt02" id="{D4B98F55-2FA9-473F-8B1A-7D79AC0F5CEF}" vid="{6987AD6D-A94B-41FF-80CC-601ACA829F11}"/>
    </a:ext>
  </a:extLst>
</a:theme>
</file>

<file path=ppt/theme/theme2.xml><?xml version="1.0" encoding="utf-8"?>
<a:theme xmlns:a="http://schemas.openxmlformats.org/drawingml/2006/main" name="Plumettaz Title v2020 edt02">
  <a:themeElements>
    <a:clrScheme name="Plumettaz">
      <a:dk1>
        <a:srgbClr val="767881"/>
      </a:dk1>
      <a:lt1>
        <a:srgbClr val="FFFFFF"/>
      </a:lt1>
      <a:dk2>
        <a:srgbClr val="D0D0D0"/>
      </a:dk2>
      <a:lt2>
        <a:srgbClr val="FFFFFF"/>
      </a:lt2>
      <a:accent1>
        <a:srgbClr val="002169"/>
      </a:accent1>
      <a:accent2>
        <a:srgbClr val="FFC629"/>
      </a:accent2>
      <a:accent3>
        <a:srgbClr val="A12B2A"/>
      </a:accent3>
      <a:accent4>
        <a:srgbClr val="C0DF88"/>
      </a:accent4>
      <a:accent5>
        <a:srgbClr val="F3EFA1"/>
      </a:accent5>
      <a:accent6>
        <a:srgbClr val="BADCE6"/>
      </a:accent6>
      <a:hlink>
        <a:srgbClr val="3399FF"/>
      </a:hlink>
      <a:folHlink>
        <a:srgbClr val="3366CC"/>
      </a:folHlink>
    </a:clrScheme>
    <a:fontScheme name="Plumettaz">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bg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err="1" smtClean="0">
            <a:solidFill>
              <a:schemeClr val="bg1"/>
            </a:soli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rtlCol="0">
        <a:spAutoFit/>
      </a:bodyPr>
      <a:lstStyle>
        <a:defPPr algn="l">
          <a:spcBef>
            <a:spcPct val="20000"/>
          </a:spcBef>
          <a:buClr>
            <a:srgbClr val="204288"/>
          </a:buClr>
          <a:defRPr kern="0" dirty="0">
            <a:solidFill>
              <a:srgbClr val="204288"/>
            </a:solidFill>
            <a:latin typeface="Calibri"/>
          </a:defRPr>
        </a:defPPr>
      </a:lstStyle>
    </a:txDef>
  </a:objectDefaults>
  <a:extraClrSchemeLst>
    <a:extraClrScheme>
      <a:clrScheme name="Vibration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Vibration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Vibration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Vibration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Vibration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Vibration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Vibration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Vibration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Vibration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lumettaz Powerpoint Template 16.9 v2020 edt02" id="{D4B98F55-2FA9-473F-8B1A-7D79AC0F5CEF}" vid="{E0F35EA5-340A-49CE-8A3D-B046D601931F}"/>
    </a:ext>
  </a:extLst>
</a:theme>
</file>

<file path=ppt/theme/theme3.xml><?xml version="1.0" encoding="utf-8"?>
<a:theme xmlns:a="http://schemas.openxmlformats.org/drawingml/2006/main" name="Plumettaz End v2020 edt02">
  <a:themeElements>
    <a:clrScheme name="Plumettaz">
      <a:dk1>
        <a:srgbClr val="767881"/>
      </a:dk1>
      <a:lt1>
        <a:srgbClr val="FFFFFF"/>
      </a:lt1>
      <a:dk2>
        <a:srgbClr val="D0D0D0"/>
      </a:dk2>
      <a:lt2>
        <a:srgbClr val="FFFFFF"/>
      </a:lt2>
      <a:accent1>
        <a:srgbClr val="002169"/>
      </a:accent1>
      <a:accent2>
        <a:srgbClr val="FFC629"/>
      </a:accent2>
      <a:accent3>
        <a:srgbClr val="A12B2A"/>
      </a:accent3>
      <a:accent4>
        <a:srgbClr val="C0DF88"/>
      </a:accent4>
      <a:accent5>
        <a:srgbClr val="F3EFA1"/>
      </a:accent5>
      <a:accent6>
        <a:srgbClr val="BADCE6"/>
      </a:accent6>
      <a:hlink>
        <a:srgbClr val="3399FF"/>
      </a:hlink>
      <a:folHlink>
        <a:srgbClr val="3366CC"/>
      </a:folHlink>
    </a:clrScheme>
    <a:fontScheme name="Plumettaz">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bg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err="1" smtClean="0">
            <a:solidFill>
              <a:schemeClr val="bg1"/>
            </a:soli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rtlCol="0">
        <a:spAutoFit/>
      </a:bodyPr>
      <a:lstStyle>
        <a:defPPr algn="l">
          <a:spcBef>
            <a:spcPct val="20000"/>
          </a:spcBef>
          <a:buClr>
            <a:srgbClr val="204288"/>
          </a:buClr>
          <a:defRPr kern="0" dirty="0">
            <a:solidFill>
              <a:srgbClr val="204288"/>
            </a:solidFill>
            <a:latin typeface="Calibri"/>
          </a:defRPr>
        </a:defPPr>
      </a:lstStyle>
    </a:txDef>
  </a:objectDefaults>
  <a:extraClrSchemeLst>
    <a:extraClrScheme>
      <a:clrScheme name="Vibration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Vibration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Vibration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Vibration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Vibration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Vibration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Vibration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Vibration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Vibration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lumettaz Powerpoint Template 16.9 v2020 edt02" id="{D4B98F55-2FA9-473F-8B1A-7D79AC0F5CEF}" vid="{A8B1ABB4-ADC9-414A-B48C-FE2ED07E8997}"/>
    </a:ext>
  </a:extLst>
</a:theme>
</file>

<file path=ppt/theme/theme4.xml><?xml version="1.0" encoding="utf-8"?>
<a:theme xmlns:a="http://schemas.openxmlformats.org/drawingml/2006/main" name="Plumettaz Colors v2020 edt02">
  <a:themeElements>
    <a:clrScheme name="Personnalisé 2">
      <a:dk1>
        <a:srgbClr val="767881"/>
      </a:dk1>
      <a:lt1>
        <a:srgbClr val="FFFFFF"/>
      </a:lt1>
      <a:dk2>
        <a:srgbClr val="D0D0D0"/>
      </a:dk2>
      <a:lt2>
        <a:srgbClr val="FFFFFF"/>
      </a:lt2>
      <a:accent1>
        <a:srgbClr val="002169"/>
      </a:accent1>
      <a:accent2>
        <a:srgbClr val="FFC629"/>
      </a:accent2>
      <a:accent3>
        <a:srgbClr val="A12B2A"/>
      </a:accent3>
      <a:accent4>
        <a:srgbClr val="C0DF88"/>
      </a:accent4>
      <a:accent5>
        <a:srgbClr val="99A6BE"/>
      </a:accent5>
      <a:accent6>
        <a:srgbClr val="BADCE6"/>
      </a:accent6>
      <a:hlink>
        <a:srgbClr val="3399FF"/>
      </a:hlink>
      <a:folHlink>
        <a:srgbClr val="3366CC"/>
      </a:folHlink>
    </a:clrScheme>
    <a:fontScheme name="Plumettaz">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bg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err="1" smtClean="0">
            <a:solidFill>
              <a:schemeClr val="bg1"/>
            </a:soli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rtlCol="0">
        <a:spAutoFit/>
      </a:bodyPr>
      <a:lstStyle>
        <a:defPPr algn="l">
          <a:spcBef>
            <a:spcPct val="20000"/>
          </a:spcBef>
          <a:buClr>
            <a:srgbClr val="204288"/>
          </a:buClr>
          <a:defRPr kern="0" dirty="0">
            <a:solidFill>
              <a:srgbClr val="204288"/>
            </a:solidFill>
            <a:latin typeface="Calibri"/>
          </a:defRPr>
        </a:defPPr>
      </a:lstStyle>
    </a:txDef>
  </a:objectDefaults>
  <a:extraClrSchemeLst>
    <a:extraClrScheme>
      <a:clrScheme name="Vibration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Vibration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Vibration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Vibration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Vibration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Vibration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Vibration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Vibration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Vibration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lumettaz Powerpoint Template 16.9 v2020 edt02" id="{D4B98F55-2FA9-473F-8B1A-7D79AC0F5CEF}" vid="{DC44A444-3BC5-4466-B6B4-C552D0BECC13}"/>
    </a:ext>
  </a:extLst>
</a:theme>
</file>

<file path=ppt/theme/theme5.xml><?xml version="1.0" encoding="utf-8"?>
<a:theme xmlns:a="http://schemas.openxmlformats.org/drawingml/2006/main" name="Thème Office">
  <a:themeElements>
    <a:clrScheme name="Plumettaz">
      <a:dk1>
        <a:srgbClr val="BFBFBF"/>
      </a:dk1>
      <a:lt1>
        <a:srgbClr val="FFFFFF"/>
      </a:lt1>
      <a:dk2>
        <a:srgbClr val="D0D0D0"/>
      </a:dk2>
      <a:lt2>
        <a:srgbClr val="FFFFFF"/>
      </a:lt2>
      <a:accent1>
        <a:srgbClr val="002169"/>
      </a:accent1>
      <a:accent2>
        <a:srgbClr val="FFC629"/>
      </a:accent2>
      <a:accent3>
        <a:srgbClr val="C00000"/>
      </a:accent3>
      <a:accent4>
        <a:srgbClr val="70AD47"/>
      </a:accent4>
      <a:accent5>
        <a:srgbClr val="FFFE40"/>
      </a:accent5>
      <a:accent6>
        <a:srgbClr val="000000"/>
      </a:accent6>
      <a:hlink>
        <a:srgbClr val="0B58FF"/>
      </a:hlink>
      <a:folHlink>
        <a:srgbClr val="0B58FF"/>
      </a:folHlink>
    </a:clrScheme>
    <a:fontScheme name="Plumettaz">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Plumettaz v2020 edt02">
      <a:dk1>
        <a:srgbClr val="767881"/>
      </a:dk1>
      <a:lt1>
        <a:srgbClr val="FFFFFF"/>
      </a:lt1>
      <a:dk2>
        <a:srgbClr val="D0D0D0"/>
      </a:dk2>
      <a:lt2>
        <a:srgbClr val="FFFFFF"/>
      </a:lt2>
      <a:accent1>
        <a:srgbClr val="002169"/>
      </a:accent1>
      <a:accent2>
        <a:srgbClr val="FFC629"/>
      </a:accent2>
      <a:accent3>
        <a:srgbClr val="A12B2A"/>
      </a:accent3>
      <a:accent4>
        <a:srgbClr val="C0DF88"/>
      </a:accent4>
      <a:accent5>
        <a:srgbClr val="99A6BE"/>
      </a:accent5>
      <a:accent6>
        <a:srgbClr val="BADCE6"/>
      </a:accent6>
      <a:hlink>
        <a:srgbClr val="3399FF"/>
      </a:hlink>
      <a:folHlink>
        <a:srgbClr val="3366CC"/>
      </a:folHlink>
    </a:clrScheme>
    <a:fontScheme name="Plumettaz v2020 edt0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E1F16E2-9504-490D-8E47-245EB339E847}">
  <we:reference id="wa104381063" version="1.0.0.1" store="fr-FR"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ADB6111FE0444AA1F5C82747F53729" ma:contentTypeVersion="4" ma:contentTypeDescription="Create a new document." ma:contentTypeScope="" ma:versionID="c6177972b660aaff3b772584af9a4b13">
  <xsd:schema xmlns:xsd="http://www.w3.org/2001/XMLSchema" xmlns:xs="http://www.w3.org/2001/XMLSchema" xmlns:p="http://schemas.microsoft.com/office/2006/metadata/properties" xmlns:ns2="bdf63a8f-c966-48cc-8331-13945e1078c7" xmlns:ns3="1d3efa58-a14a-4ea3-98bf-e1b903609242" targetNamespace="http://schemas.microsoft.com/office/2006/metadata/properties" ma:root="true" ma:fieldsID="b74fdf05ec1da7965956cbbb9f71ffbe" ns2:_="" ns3:_="">
    <xsd:import namespace="bdf63a8f-c966-48cc-8331-13945e1078c7"/>
    <xsd:import namespace="1d3efa58-a14a-4ea3-98bf-e1b90360924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63a8f-c966-48cc-8331-13945e1078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3efa58-a14a-4ea3-98bf-e1b90360924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92FA75-0523-4568-A77A-C4CD48483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f63a8f-c966-48cc-8331-13945e1078c7"/>
    <ds:schemaRef ds:uri="1d3efa58-a14a-4ea3-98bf-e1b903609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9573FD-D70B-4F27-8D5A-028DF40A5848}">
  <ds:schemaRefs>
    <ds:schemaRef ds:uri="http://schemas.microsoft.com/sharepoint/v3/contenttype/forms"/>
  </ds:schemaRefs>
</ds:datastoreItem>
</file>

<file path=customXml/itemProps3.xml><?xml version="1.0" encoding="utf-8"?>
<ds:datastoreItem xmlns:ds="http://schemas.openxmlformats.org/officeDocument/2006/customXml" ds:itemID="{7E458963-1012-4EF7-87F7-31BECF938F89}">
  <ds:schemaRefs>
    <ds:schemaRef ds:uri="http://purl.org/dc/elements/1.1/"/>
    <ds:schemaRef ds:uri="http://schemas.microsoft.com/office/2006/metadata/properties"/>
    <ds:schemaRef ds:uri="bdf63a8f-c966-48cc-8331-13945e1078c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d3efa58-a14a-4ea3-98bf-e1b90360924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2691</TotalTime>
  <Words>1175</Words>
  <Application>Microsoft Office PowerPoint</Application>
  <PresentationFormat>On-screen Show (16:9)</PresentationFormat>
  <Paragraphs>143</Paragraphs>
  <Slides>14</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Tahoma</vt:lpstr>
      <vt:lpstr>Bauhaus 93</vt:lpstr>
      <vt:lpstr>Calibri</vt:lpstr>
      <vt:lpstr>Calibri Light</vt:lpstr>
      <vt:lpstr>Arial</vt:lpstr>
      <vt:lpstr>Wingdings</vt:lpstr>
      <vt:lpstr>Plumettaz Standard v2020 edt02</vt:lpstr>
      <vt:lpstr>Plumettaz Title v2020 edt02</vt:lpstr>
      <vt:lpstr>Plumettaz End v2020 edt02</vt:lpstr>
      <vt:lpstr>Plumettaz Colors v2020 edt02</vt:lpstr>
      <vt:lpstr>Guidelines for Conducting Cable Blowing Tests</vt:lpstr>
      <vt:lpstr>Contents</vt:lpstr>
      <vt:lpstr>Introduction</vt:lpstr>
      <vt:lpstr>Introduction</vt:lpstr>
      <vt:lpstr>Resonances</vt:lpstr>
      <vt:lpstr>Resonances</vt:lpstr>
      <vt:lpstr>Resonances</vt:lpstr>
      <vt:lpstr>Resonances</vt:lpstr>
      <vt:lpstr>Resonances</vt:lpstr>
      <vt:lpstr>Blowing until end of duct</vt:lpstr>
      <vt:lpstr>Recommendations for testing</vt:lpstr>
      <vt:lpstr>Recommendations for testing</vt:lpstr>
      <vt:lpstr>Conclusions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Jetting ?</dc:title>
  <dc:creator>Yvan Lugon</dc:creator>
  <cp:lastModifiedBy>WIG</cp:lastModifiedBy>
  <cp:revision>188</cp:revision>
  <cp:lastPrinted>2020-09-03T08:47:50Z</cp:lastPrinted>
  <dcterms:created xsi:type="dcterms:W3CDTF">2020-05-15T04:39:50Z</dcterms:created>
  <dcterms:modified xsi:type="dcterms:W3CDTF">2021-10-06T08:09:32Z</dcterms:modified>
</cp:coreProperties>
</file>